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Sniglet"/>
      <p:regular r:id="rId46"/>
    </p:embeddedFont>
    <p:embeddedFont>
      <p:font typeface="Dosis"/>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Sniglet-regular.fntdata"/><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Dosis-bold.fntdata"/><Relationship Id="rId25" Type="http://schemas.openxmlformats.org/officeDocument/2006/relationships/slide" Target="slides/slide21.xml"/><Relationship Id="rId47" Type="http://schemas.openxmlformats.org/officeDocument/2006/relationships/font" Target="fonts/Dosis-regular.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4882fcac3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4882fcac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4882fcac3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4882fcac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44882fcac3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44882fcac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44882fcac3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44882fcac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44882fcac3_0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44882fcac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44882fcac3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44882fcac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44882fcac3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44882fcac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44882fcac3_0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44882fcac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44882fcac3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44882fcac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44882fcac3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44882fcac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44882fcac3_0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44882fcac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44882fcac3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44882fcac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44882fcac3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44882fcac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44882fcac3_0_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44882fcac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44882fcac3_0_1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44882fcac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44882fcac3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44882fcac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44882fcac3_0_2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44882fcac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4882fcac3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44882fcac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44882fcac3_0_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44882fcac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44882fcac3_0_1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44882fcac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44882fcac3_0_2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44882fcac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44882fcac3_0_2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44882fcac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44882fcac3_0_2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44882fcac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44882fcac3_0_2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44882fcac3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44882fcac3_0_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44882fcac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44882fcac3_0_2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44882fcac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44882fcac3_0_2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44882fcac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44882fcac3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44882fcac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44882fcac3_0_2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44882fcac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44882fcac3_0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44882fcac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4882fcac3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4882fca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44882fcac3_0_3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44882fcac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44882fcac3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4882fca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4882fcac3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4882fca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44882fcac3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44882fcac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44882fcac3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44882fcac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44882fcac3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44882fcac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61" name="Shape 161"/>
        <p:cNvGrpSpPr/>
        <p:nvPr/>
      </p:nvGrpSpPr>
      <p:grpSpPr>
        <a:xfrm>
          <a:off x="0" y="0"/>
          <a:ext cx="0" cy="0"/>
          <a:chOff x="0" y="0"/>
          <a:chExt cx="0" cy="0"/>
        </a:xfrm>
      </p:grpSpPr>
      <p:sp>
        <p:nvSpPr>
          <p:cNvPr id="162" name="Google Shape;162;p2"/>
          <p:cNvSpPr txBox="1"/>
          <p:nvPr>
            <p:ph type="ctrTitle"/>
          </p:nvPr>
        </p:nvSpPr>
        <p:spPr>
          <a:xfrm>
            <a:off x="2305100" y="1161050"/>
            <a:ext cx="6153000" cy="1159800"/>
          </a:xfrm>
          <a:prstGeom prst="rect">
            <a:avLst/>
          </a:prstGeom>
        </p:spPr>
        <p:txBody>
          <a:bodyPr anchorCtr="0" anchor="ctr" bIns="91425" lIns="91425" spcFirstLastPara="1" rIns="91425" wrap="square" tIns="91425"/>
          <a:lstStyle>
            <a:lvl1pPr lvl="0" algn="r">
              <a:spcBef>
                <a:spcPts val="0"/>
              </a:spcBef>
              <a:spcAft>
                <a:spcPts val="0"/>
              </a:spcAft>
              <a:buClr>
                <a:srgbClr val="1C4587"/>
              </a:buClr>
              <a:buSzPts val="4800"/>
              <a:buNone/>
              <a:defRPr b="0" sz="4800">
                <a:solidFill>
                  <a:srgbClr val="1C4587"/>
                </a:solidFill>
              </a:defRPr>
            </a:lvl1pPr>
            <a:lvl2pPr lvl="1" algn="r">
              <a:spcBef>
                <a:spcPts val="0"/>
              </a:spcBef>
              <a:spcAft>
                <a:spcPts val="0"/>
              </a:spcAft>
              <a:buClr>
                <a:srgbClr val="1C4587"/>
              </a:buClr>
              <a:buSzPts val="4800"/>
              <a:buNone/>
              <a:defRPr b="0" sz="4800">
                <a:solidFill>
                  <a:srgbClr val="1C4587"/>
                </a:solidFill>
              </a:defRPr>
            </a:lvl2pPr>
            <a:lvl3pPr lvl="2" algn="r">
              <a:spcBef>
                <a:spcPts val="0"/>
              </a:spcBef>
              <a:spcAft>
                <a:spcPts val="0"/>
              </a:spcAft>
              <a:buClr>
                <a:srgbClr val="1C4587"/>
              </a:buClr>
              <a:buSzPts val="4800"/>
              <a:buNone/>
              <a:defRPr b="0" sz="4800">
                <a:solidFill>
                  <a:srgbClr val="1C4587"/>
                </a:solidFill>
              </a:defRPr>
            </a:lvl3pPr>
            <a:lvl4pPr lvl="3" algn="r">
              <a:spcBef>
                <a:spcPts val="0"/>
              </a:spcBef>
              <a:spcAft>
                <a:spcPts val="0"/>
              </a:spcAft>
              <a:buClr>
                <a:srgbClr val="1C4587"/>
              </a:buClr>
              <a:buSzPts val="4800"/>
              <a:buNone/>
              <a:defRPr b="0" sz="4800">
                <a:solidFill>
                  <a:srgbClr val="1C4587"/>
                </a:solidFill>
              </a:defRPr>
            </a:lvl4pPr>
            <a:lvl5pPr lvl="4" algn="r">
              <a:spcBef>
                <a:spcPts val="0"/>
              </a:spcBef>
              <a:spcAft>
                <a:spcPts val="0"/>
              </a:spcAft>
              <a:buClr>
                <a:srgbClr val="1C4587"/>
              </a:buClr>
              <a:buSzPts val="4800"/>
              <a:buNone/>
              <a:defRPr b="0" sz="4800">
                <a:solidFill>
                  <a:srgbClr val="1C4587"/>
                </a:solidFill>
              </a:defRPr>
            </a:lvl5pPr>
            <a:lvl6pPr lvl="5" algn="r">
              <a:spcBef>
                <a:spcPts val="0"/>
              </a:spcBef>
              <a:spcAft>
                <a:spcPts val="0"/>
              </a:spcAft>
              <a:buClr>
                <a:srgbClr val="1C4587"/>
              </a:buClr>
              <a:buSzPts val="4800"/>
              <a:buNone/>
              <a:defRPr b="0" sz="4800">
                <a:solidFill>
                  <a:srgbClr val="1C4587"/>
                </a:solidFill>
              </a:defRPr>
            </a:lvl6pPr>
            <a:lvl7pPr lvl="6" algn="r">
              <a:spcBef>
                <a:spcPts val="0"/>
              </a:spcBef>
              <a:spcAft>
                <a:spcPts val="0"/>
              </a:spcAft>
              <a:buClr>
                <a:srgbClr val="1C4587"/>
              </a:buClr>
              <a:buSzPts val="4800"/>
              <a:buNone/>
              <a:defRPr b="0" sz="4800">
                <a:solidFill>
                  <a:srgbClr val="1C4587"/>
                </a:solidFill>
              </a:defRPr>
            </a:lvl7pPr>
            <a:lvl8pPr lvl="7" algn="r">
              <a:spcBef>
                <a:spcPts val="0"/>
              </a:spcBef>
              <a:spcAft>
                <a:spcPts val="0"/>
              </a:spcAft>
              <a:buClr>
                <a:srgbClr val="1C4587"/>
              </a:buClr>
              <a:buSzPts val="4800"/>
              <a:buNone/>
              <a:defRPr b="0" sz="4800">
                <a:solidFill>
                  <a:srgbClr val="1C4587"/>
                </a:solidFill>
              </a:defRPr>
            </a:lvl8pPr>
            <a:lvl9pPr lvl="8" algn="r">
              <a:spcBef>
                <a:spcPts val="0"/>
              </a:spcBef>
              <a:spcAft>
                <a:spcPts val="0"/>
              </a:spcAft>
              <a:buClr>
                <a:srgbClr val="1C4587"/>
              </a:buClr>
              <a:buSzPts val="4800"/>
              <a:buNone/>
              <a:defRPr b="0" sz="4800">
                <a:solidFill>
                  <a:srgbClr val="1C4587"/>
                </a:solidFill>
              </a:defRPr>
            </a:lvl9pPr>
          </a:lstStyle>
          <a:p/>
        </p:txBody>
      </p:sp>
      <p:sp>
        <p:nvSpPr>
          <p:cNvPr id="163" name="Google Shape;163;p2"/>
          <p:cNvSpPr/>
          <p:nvPr/>
        </p:nvSpPr>
        <p:spPr>
          <a:xfrm>
            <a:off x="723692" y="4220091"/>
            <a:ext cx="794875" cy="985737"/>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4" name="Google Shape;164;p2"/>
          <p:cNvSpPr/>
          <p:nvPr/>
        </p:nvSpPr>
        <p:spPr>
          <a:xfrm>
            <a:off x="-58319" y="3053287"/>
            <a:ext cx="782014" cy="890356"/>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5" name="Google Shape;165;p2"/>
          <p:cNvSpPr/>
          <p:nvPr/>
        </p:nvSpPr>
        <p:spPr>
          <a:xfrm>
            <a:off x="4025101" y="3422420"/>
            <a:ext cx="370865" cy="809588"/>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6" name="Google Shape;166;p2"/>
          <p:cNvSpPr/>
          <p:nvPr/>
        </p:nvSpPr>
        <p:spPr>
          <a:xfrm>
            <a:off x="3078045" y="3128354"/>
            <a:ext cx="730671" cy="895811"/>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7" name="Google Shape;167;p2"/>
          <p:cNvSpPr/>
          <p:nvPr/>
        </p:nvSpPr>
        <p:spPr>
          <a:xfrm>
            <a:off x="5401648" y="3285712"/>
            <a:ext cx="805934" cy="75083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8" name="Google Shape;168;p2"/>
          <p:cNvSpPr/>
          <p:nvPr/>
        </p:nvSpPr>
        <p:spPr>
          <a:xfrm>
            <a:off x="8364459" y="3346843"/>
            <a:ext cx="873792" cy="600260"/>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9" name="Google Shape;169;p2"/>
          <p:cNvSpPr/>
          <p:nvPr/>
        </p:nvSpPr>
        <p:spPr>
          <a:xfrm>
            <a:off x="4551116" y="3125540"/>
            <a:ext cx="657208" cy="679227"/>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0" name="Google Shape;170;p2"/>
          <p:cNvSpPr/>
          <p:nvPr/>
        </p:nvSpPr>
        <p:spPr>
          <a:xfrm>
            <a:off x="4419881" y="3994834"/>
            <a:ext cx="919681" cy="950908"/>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1" name="Google Shape;171;p2"/>
          <p:cNvSpPr/>
          <p:nvPr/>
        </p:nvSpPr>
        <p:spPr>
          <a:xfrm>
            <a:off x="2644912" y="4036538"/>
            <a:ext cx="890356" cy="7068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2" name="Google Shape;172;p2"/>
          <p:cNvSpPr/>
          <p:nvPr/>
        </p:nvSpPr>
        <p:spPr>
          <a:xfrm>
            <a:off x="2116542" y="3186156"/>
            <a:ext cx="829755" cy="780163"/>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3" name="Google Shape;173;p2"/>
          <p:cNvSpPr/>
          <p:nvPr/>
        </p:nvSpPr>
        <p:spPr>
          <a:xfrm>
            <a:off x="1347361" y="3186147"/>
            <a:ext cx="599146" cy="706812"/>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4" name="Google Shape;174;p2"/>
          <p:cNvSpPr/>
          <p:nvPr/>
        </p:nvSpPr>
        <p:spPr>
          <a:xfrm>
            <a:off x="2681615" y="4813558"/>
            <a:ext cx="816944" cy="313967"/>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5" name="Google Shape;175;p2"/>
          <p:cNvSpPr/>
          <p:nvPr/>
        </p:nvSpPr>
        <p:spPr>
          <a:xfrm>
            <a:off x="7146421" y="4508764"/>
            <a:ext cx="1040884" cy="73062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6" name="Google Shape;176;p2"/>
          <p:cNvSpPr/>
          <p:nvPr/>
        </p:nvSpPr>
        <p:spPr>
          <a:xfrm>
            <a:off x="7146430" y="3104432"/>
            <a:ext cx="684732" cy="721463"/>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7" name="Google Shape;177;p2"/>
          <p:cNvSpPr/>
          <p:nvPr/>
        </p:nvSpPr>
        <p:spPr>
          <a:xfrm>
            <a:off x="5262207" y="4729516"/>
            <a:ext cx="525046" cy="372666"/>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8" name="Google Shape;178;p2"/>
          <p:cNvSpPr/>
          <p:nvPr/>
        </p:nvSpPr>
        <p:spPr>
          <a:xfrm>
            <a:off x="8376372" y="4729061"/>
            <a:ext cx="508532" cy="324976"/>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9" name="Google Shape;179;p2"/>
          <p:cNvSpPr/>
          <p:nvPr/>
        </p:nvSpPr>
        <p:spPr>
          <a:xfrm>
            <a:off x="3808716" y="4429326"/>
            <a:ext cx="570935" cy="567282"/>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0" name="Google Shape;180;p2"/>
          <p:cNvSpPr/>
          <p:nvPr/>
        </p:nvSpPr>
        <p:spPr>
          <a:xfrm>
            <a:off x="7975391" y="3053272"/>
            <a:ext cx="541560" cy="67927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1" name="Google Shape;181;p2"/>
          <p:cNvSpPr/>
          <p:nvPr/>
        </p:nvSpPr>
        <p:spPr>
          <a:xfrm>
            <a:off x="1570785" y="4028295"/>
            <a:ext cx="734324" cy="723314"/>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2" name="Google Shape;182;p2"/>
          <p:cNvSpPr/>
          <p:nvPr/>
        </p:nvSpPr>
        <p:spPr>
          <a:xfrm>
            <a:off x="247060" y="4094875"/>
            <a:ext cx="275434" cy="244207"/>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3" name="Google Shape;183;p2"/>
          <p:cNvSpPr/>
          <p:nvPr/>
        </p:nvSpPr>
        <p:spPr>
          <a:xfrm>
            <a:off x="8516944" y="4082884"/>
            <a:ext cx="690236" cy="510383"/>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4" name="Google Shape;184;p2"/>
          <p:cNvSpPr/>
          <p:nvPr/>
        </p:nvSpPr>
        <p:spPr>
          <a:xfrm>
            <a:off x="859713" y="3417443"/>
            <a:ext cx="317620" cy="659010"/>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5" name="Google Shape;185;p2"/>
          <p:cNvSpPr/>
          <p:nvPr/>
        </p:nvSpPr>
        <p:spPr>
          <a:xfrm rot="1920742">
            <a:off x="5707038" y="4213989"/>
            <a:ext cx="884797" cy="750834"/>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6" name="Google Shape;186;p2"/>
          <p:cNvSpPr/>
          <p:nvPr/>
        </p:nvSpPr>
        <p:spPr>
          <a:xfrm rot="-3496844">
            <a:off x="115839" y="4509560"/>
            <a:ext cx="537852" cy="464440"/>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7" name="Google Shape;187;p2"/>
          <p:cNvSpPr/>
          <p:nvPr/>
        </p:nvSpPr>
        <p:spPr>
          <a:xfrm>
            <a:off x="7518184" y="3966329"/>
            <a:ext cx="846269" cy="598458"/>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8" name="Google Shape;188;p2"/>
          <p:cNvSpPr/>
          <p:nvPr/>
        </p:nvSpPr>
        <p:spPr>
          <a:xfrm rot="-5400000">
            <a:off x="6496794" y="3021441"/>
            <a:ext cx="493819" cy="63153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9" name="Google Shape;189;p2"/>
          <p:cNvSpPr/>
          <p:nvPr/>
        </p:nvSpPr>
        <p:spPr>
          <a:xfrm>
            <a:off x="6453205" y="3705907"/>
            <a:ext cx="666366" cy="752689"/>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0" name="Google Shape;190;p2"/>
          <p:cNvSpPr/>
          <p:nvPr/>
        </p:nvSpPr>
        <p:spPr>
          <a:xfrm>
            <a:off x="1866011" y="4742879"/>
            <a:ext cx="681078" cy="455287"/>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1" name="Google Shape;191;p2"/>
          <p:cNvSpPr/>
          <p:nvPr/>
        </p:nvSpPr>
        <p:spPr>
          <a:xfrm>
            <a:off x="6669805" y="4614395"/>
            <a:ext cx="308462" cy="330481"/>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letely blank">
  <p:cSld name="BLANK_1">
    <p:spTree>
      <p:nvGrpSpPr>
        <p:cNvPr id="519" name="Shape 519"/>
        <p:cNvGrpSpPr/>
        <p:nvPr/>
      </p:nvGrpSpPr>
      <p:grpSpPr>
        <a:xfrm>
          <a:off x="0" y="0"/>
          <a:ext cx="0" cy="0"/>
          <a:chOff x="0" y="0"/>
          <a:chExt cx="0" cy="0"/>
        </a:xfrm>
      </p:grpSpPr>
      <p:sp>
        <p:nvSpPr>
          <p:cNvPr id="520" name="Google Shape;520;p11"/>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92" name="Shape 192"/>
        <p:cNvGrpSpPr/>
        <p:nvPr/>
      </p:nvGrpSpPr>
      <p:grpSpPr>
        <a:xfrm>
          <a:off x="0" y="0"/>
          <a:ext cx="0" cy="0"/>
          <a:chOff x="0" y="0"/>
          <a:chExt cx="0" cy="0"/>
        </a:xfrm>
      </p:grpSpPr>
      <p:sp>
        <p:nvSpPr>
          <p:cNvPr id="193" name="Google Shape;193;p3"/>
          <p:cNvSpPr txBox="1"/>
          <p:nvPr>
            <p:ph type="ctrTitle"/>
          </p:nvPr>
        </p:nvSpPr>
        <p:spPr>
          <a:xfrm>
            <a:off x="3210935" y="1661762"/>
            <a:ext cx="5301600" cy="1159800"/>
          </a:xfrm>
          <a:prstGeom prst="rect">
            <a:avLst/>
          </a:prstGeom>
        </p:spPr>
        <p:txBody>
          <a:bodyPr anchorCtr="0" anchor="b" bIns="91425" lIns="91425" spcFirstLastPara="1" rIns="91425" wrap="square" tIns="91425"/>
          <a:lstStyle>
            <a:lvl1pPr lvl="0" rtl="0" algn="r">
              <a:spcBef>
                <a:spcPts val="0"/>
              </a:spcBef>
              <a:spcAft>
                <a:spcPts val="0"/>
              </a:spcAft>
              <a:buSzPts val="3700"/>
              <a:buNone/>
              <a:defRPr b="0" sz="3700"/>
            </a:lvl1pPr>
            <a:lvl2pPr lvl="1" rtl="0" algn="r">
              <a:spcBef>
                <a:spcPts val="0"/>
              </a:spcBef>
              <a:spcAft>
                <a:spcPts val="0"/>
              </a:spcAft>
              <a:buSzPts val="3700"/>
              <a:buNone/>
              <a:defRPr b="0" sz="3700"/>
            </a:lvl2pPr>
            <a:lvl3pPr lvl="2" rtl="0" algn="r">
              <a:spcBef>
                <a:spcPts val="0"/>
              </a:spcBef>
              <a:spcAft>
                <a:spcPts val="0"/>
              </a:spcAft>
              <a:buSzPts val="3700"/>
              <a:buNone/>
              <a:defRPr b="0" sz="3700"/>
            </a:lvl3pPr>
            <a:lvl4pPr lvl="3" rtl="0" algn="r">
              <a:spcBef>
                <a:spcPts val="0"/>
              </a:spcBef>
              <a:spcAft>
                <a:spcPts val="0"/>
              </a:spcAft>
              <a:buSzPts val="3700"/>
              <a:buNone/>
              <a:defRPr b="0" sz="3700"/>
            </a:lvl4pPr>
            <a:lvl5pPr lvl="4" rtl="0" algn="r">
              <a:spcBef>
                <a:spcPts val="0"/>
              </a:spcBef>
              <a:spcAft>
                <a:spcPts val="0"/>
              </a:spcAft>
              <a:buSzPts val="3700"/>
              <a:buNone/>
              <a:defRPr b="0" sz="3700"/>
            </a:lvl5pPr>
            <a:lvl6pPr lvl="5" rtl="0" algn="r">
              <a:spcBef>
                <a:spcPts val="0"/>
              </a:spcBef>
              <a:spcAft>
                <a:spcPts val="0"/>
              </a:spcAft>
              <a:buSzPts val="3700"/>
              <a:buNone/>
              <a:defRPr b="0" sz="3700"/>
            </a:lvl6pPr>
            <a:lvl7pPr lvl="6" rtl="0" algn="r">
              <a:spcBef>
                <a:spcPts val="0"/>
              </a:spcBef>
              <a:spcAft>
                <a:spcPts val="0"/>
              </a:spcAft>
              <a:buSzPts val="3700"/>
              <a:buNone/>
              <a:defRPr b="0" sz="3700"/>
            </a:lvl7pPr>
            <a:lvl8pPr lvl="7" rtl="0" algn="r">
              <a:spcBef>
                <a:spcPts val="0"/>
              </a:spcBef>
              <a:spcAft>
                <a:spcPts val="0"/>
              </a:spcAft>
              <a:buSzPts val="3700"/>
              <a:buNone/>
              <a:defRPr b="0" sz="3700"/>
            </a:lvl8pPr>
            <a:lvl9pPr lvl="8" rtl="0" algn="r">
              <a:spcBef>
                <a:spcPts val="0"/>
              </a:spcBef>
              <a:spcAft>
                <a:spcPts val="0"/>
              </a:spcAft>
              <a:buSzPts val="3700"/>
              <a:buNone/>
              <a:defRPr b="0" sz="3700"/>
            </a:lvl9pPr>
          </a:lstStyle>
          <a:p/>
        </p:txBody>
      </p:sp>
      <p:sp>
        <p:nvSpPr>
          <p:cNvPr id="194" name="Google Shape;194;p3"/>
          <p:cNvSpPr txBox="1"/>
          <p:nvPr>
            <p:ph idx="1" type="subTitle"/>
          </p:nvPr>
        </p:nvSpPr>
        <p:spPr>
          <a:xfrm>
            <a:off x="3210885" y="2864177"/>
            <a:ext cx="5301600" cy="784800"/>
          </a:xfrm>
          <a:prstGeom prst="rect">
            <a:avLst/>
          </a:prstGeom>
        </p:spPr>
        <p:txBody>
          <a:bodyPr anchorCtr="0" anchor="t" bIns="91425" lIns="91425" spcFirstLastPara="1" rIns="91425" wrap="square" tIns="91425"/>
          <a:lstStyle>
            <a:lvl1pPr lvl="0" rtl="0" algn="r">
              <a:spcBef>
                <a:spcPts val="0"/>
              </a:spcBef>
              <a:spcAft>
                <a:spcPts val="0"/>
              </a:spcAft>
              <a:buClr>
                <a:srgbClr val="1C4587"/>
              </a:buClr>
              <a:buSzPts val="2600"/>
              <a:buNone/>
              <a:defRPr>
                <a:solidFill>
                  <a:srgbClr val="1C4587"/>
                </a:solidFill>
              </a:defRPr>
            </a:lvl1pPr>
            <a:lvl2pPr lvl="1" rtl="0" algn="r">
              <a:spcBef>
                <a:spcPts val="0"/>
              </a:spcBef>
              <a:spcAft>
                <a:spcPts val="0"/>
              </a:spcAft>
              <a:buClr>
                <a:srgbClr val="1C4587"/>
              </a:buClr>
              <a:buSzPts val="3000"/>
              <a:buNone/>
              <a:defRPr sz="3000">
                <a:solidFill>
                  <a:srgbClr val="1C4587"/>
                </a:solidFill>
              </a:defRPr>
            </a:lvl2pPr>
            <a:lvl3pPr lvl="2" rtl="0" algn="r">
              <a:spcBef>
                <a:spcPts val="0"/>
              </a:spcBef>
              <a:spcAft>
                <a:spcPts val="0"/>
              </a:spcAft>
              <a:buClr>
                <a:srgbClr val="1C4587"/>
              </a:buClr>
              <a:buSzPts val="3000"/>
              <a:buNone/>
              <a:defRPr sz="3000">
                <a:solidFill>
                  <a:srgbClr val="1C4587"/>
                </a:solidFill>
              </a:defRPr>
            </a:lvl3pPr>
            <a:lvl4pPr lvl="3" rtl="0" algn="r">
              <a:spcBef>
                <a:spcPts val="0"/>
              </a:spcBef>
              <a:spcAft>
                <a:spcPts val="0"/>
              </a:spcAft>
              <a:buClr>
                <a:srgbClr val="1C4587"/>
              </a:buClr>
              <a:buSzPts val="3000"/>
              <a:buNone/>
              <a:defRPr sz="3000">
                <a:solidFill>
                  <a:srgbClr val="1C4587"/>
                </a:solidFill>
              </a:defRPr>
            </a:lvl4pPr>
            <a:lvl5pPr lvl="4" rtl="0" algn="r">
              <a:spcBef>
                <a:spcPts val="0"/>
              </a:spcBef>
              <a:spcAft>
                <a:spcPts val="0"/>
              </a:spcAft>
              <a:buClr>
                <a:srgbClr val="1C4587"/>
              </a:buClr>
              <a:buSzPts val="3000"/>
              <a:buNone/>
              <a:defRPr sz="3000">
                <a:solidFill>
                  <a:srgbClr val="1C4587"/>
                </a:solidFill>
              </a:defRPr>
            </a:lvl5pPr>
            <a:lvl6pPr lvl="5" rtl="0" algn="r">
              <a:spcBef>
                <a:spcPts val="0"/>
              </a:spcBef>
              <a:spcAft>
                <a:spcPts val="0"/>
              </a:spcAft>
              <a:buClr>
                <a:srgbClr val="1C4587"/>
              </a:buClr>
              <a:buSzPts val="3000"/>
              <a:buNone/>
              <a:defRPr sz="3000">
                <a:solidFill>
                  <a:srgbClr val="1C4587"/>
                </a:solidFill>
              </a:defRPr>
            </a:lvl6pPr>
            <a:lvl7pPr lvl="6" rtl="0" algn="r">
              <a:spcBef>
                <a:spcPts val="0"/>
              </a:spcBef>
              <a:spcAft>
                <a:spcPts val="0"/>
              </a:spcAft>
              <a:buClr>
                <a:srgbClr val="1C4587"/>
              </a:buClr>
              <a:buSzPts val="3000"/>
              <a:buNone/>
              <a:defRPr sz="3000">
                <a:solidFill>
                  <a:srgbClr val="1C4587"/>
                </a:solidFill>
              </a:defRPr>
            </a:lvl7pPr>
            <a:lvl8pPr lvl="7" rtl="0" algn="r">
              <a:spcBef>
                <a:spcPts val="0"/>
              </a:spcBef>
              <a:spcAft>
                <a:spcPts val="0"/>
              </a:spcAft>
              <a:buClr>
                <a:srgbClr val="1C4587"/>
              </a:buClr>
              <a:buSzPts val="3000"/>
              <a:buNone/>
              <a:defRPr sz="3000">
                <a:solidFill>
                  <a:srgbClr val="1C4587"/>
                </a:solidFill>
              </a:defRPr>
            </a:lvl8pPr>
            <a:lvl9pPr lvl="8" rtl="0" algn="r">
              <a:spcBef>
                <a:spcPts val="0"/>
              </a:spcBef>
              <a:spcAft>
                <a:spcPts val="0"/>
              </a:spcAft>
              <a:buClr>
                <a:srgbClr val="1C4587"/>
              </a:buClr>
              <a:buSzPts val="3000"/>
              <a:buNone/>
              <a:defRPr sz="3000">
                <a:solidFill>
                  <a:srgbClr val="1C4587"/>
                </a:solidFill>
              </a:defRPr>
            </a:lvl9pPr>
          </a:lstStyle>
          <a:p/>
        </p:txBody>
      </p:sp>
      <p:sp>
        <p:nvSpPr>
          <p:cNvPr id="195" name="Google Shape;195;p3"/>
          <p:cNvSpPr/>
          <p:nvPr/>
        </p:nvSpPr>
        <p:spPr>
          <a:xfrm>
            <a:off x="4412080" y="4661638"/>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6" name="Google Shape;196;p3"/>
          <p:cNvSpPr/>
          <p:nvPr/>
        </p:nvSpPr>
        <p:spPr>
          <a:xfrm>
            <a:off x="3968826" y="4000288"/>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7" name="Google Shape;197;p3"/>
          <p:cNvSpPr/>
          <p:nvPr/>
        </p:nvSpPr>
        <p:spPr>
          <a:xfrm>
            <a:off x="6283364"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8" name="Google Shape;198;p3"/>
          <p:cNvSpPr/>
          <p:nvPr/>
        </p:nvSpPr>
        <p:spPr>
          <a:xfrm>
            <a:off x="57465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9" name="Google Shape;199;p3"/>
          <p:cNvSpPr/>
          <p:nvPr/>
        </p:nvSpPr>
        <p:spPr>
          <a:xfrm>
            <a:off x="70636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0" name="Google Shape;200;p3"/>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1" name="Google Shape;201;p3"/>
          <p:cNvSpPr/>
          <p:nvPr/>
        </p:nvSpPr>
        <p:spPr>
          <a:xfrm>
            <a:off x="65815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2" name="Google Shape;202;p3"/>
          <p:cNvSpPr/>
          <p:nvPr/>
        </p:nvSpPr>
        <p:spPr>
          <a:xfrm>
            <a:off x="65071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3" name="Google Shape;203;p3"/>
          <p:cNvSpPr/>
          <p:nvPr/>
        </p:nvSpPr>
        <p:spPr>
          <a:xfrm>
            <a:off x="55010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4" name="Google Shape;204;p3"/>
          <p:cNvSpPr/>
          <p:nvPr/>
        </p:nvSpPr>
        <p:spPr>
          <a:xfrm>
            <a:off x="52015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5" name="Google Shape;205;p3"/>
          <p:cNvSpPr/>
          <p:nvPr/>
        </p:nvSpPr>
        <p:spPr>
          <a:xfrm>
            <a:off x="4765584"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6" name="Google Shape;206;p3"/>
          <p:cNvSpPr/>
          <p:nvPr/>
        </p:nvSpPr>
        <p:spPr>
          <a:xfrm>
            <a:off x="55218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7" name="Google Shape;207;p3"/>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8" name="Google Shape;208;p3"/>
          <p:cNvSpPr/>
          <p:nvPr/>
        </p:nvSpPr>
        <p:spPr>
          <a:xfrm>
            <a:off x="8052577"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9" name="Google Shape;209;p3"/>
          <p:cNvSpPr/>
          <p:nvPr/>
        </p:nvSpPr>
        <p:spPr>
          <a:xfrm>
            <a:off x="6984573"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0" name="Google Shape;210;p3"/>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1" name="Google Shape;211;p3"/>
          <p:cNvSpPr/>
          <p:nvPr/>
        </p:nvSpPr>
        <p:spPr>
          <a:xfrm>
            <a:off x="61607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2" name="Google Shape;212;p3"/>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3" name="Google Shape;213;p3"/>
          <p:cNvSpPr/>
          <p:nvPr/>
        </p:nvSpPr>
        <p:spPr>
          <a:xfrm>
            <a:off x="48922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4" name="Google Shape;214;p3"/>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5" name="Google Shape;215;p3"/>
          <p:cNvSpPr/>
          <p:nvPr/>
        </p:nvSpPr>
        <p:spPr>
          <a:xfrm>
            <a:off x="4489179" y="4206693"/>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6" name="Google Shape;216;p3"/>
          <p:cNvSpPr/>
          <p:nvPr/>
        </p:nvSpPr>
        <p:spPr>
          <a:xfrm rot="1920548">
            <a:off x="7236726"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7" name="Google Shape;217;p3"/>
          <p:cNvSpPr/>
          <p:nvPr/>
        </p:nvSpPr>
        <p:spPr>
          <a:xfrm>
            <a:off x="82632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8" name="Google Shape;218;p3"/>
          <p:cNvSpPr/>
          <p:nvPr/>
        </p:nvSpPr>
        <p:spPr>
          <a:xfrm rot="-5400000">
            <a:off x="76843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9" name="Google Shape;219;p3"/>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0" name="Google Shape;220;p3"/>
          <p:cNvSpPr/>
          <p:nvPr/>
        </p:nvSpPr>
        <p:spPr>
          <a:xfrm>
            <a:off x="50595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1" name="Google Shape;221;p3"/>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2" name="Google Shape;222;p3"/>
          <p:cNvSpPr/>
          <p:nvPr/>
        </p:nvSpPr>
        <p:spPr>
          <a:xfrm>
            <a:off x="1482765"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3" name="Google Shape;223;p3"/>
          <p:cNvSpPr/>
          <p:nvPr/>
        </p:nvSpPr>
        <p:spPr>
          <a:xfrm>
            <a:off x="9459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4" name="Google Shape;224;p3"/>
          <p:cNvSpPr/>
          <p:nvPr/>
        </p:nvSpPr>
        <p:spPr>
          <a:xfrm>
            <a:off x="22630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5" name="Google Shape;225;p3"/>
          <p:cNvSpPr/>
          <p:nvPr/>
        </p:nvSpPr>
        <p:spPr>
          <a:xfrm>
            <a:off x="17809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6" name="Google Shape;226;p3"/>
          <p:cNvSpPr/>
          <p:nvPr/>
        </p:nvSpPr>
        <p:spPr>
          <a:xfrm>
            <a:off x="17065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7" name="Google Shape;227;p3"/>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8" name="Google Shape;228;p3"/>
          <p:cNvSpPr/>
          <p:nvPr/>
        </p:nvSpPr>
        <p:spPr>
          <a:xfrm>
            <a:off x="4009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9" name="Google Shape;229;p3"/>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0" name="Google Shape;230;p3"/>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1" name="Google Shape;231;p3"/>
          <p:cNvSpPr/>
          <p:nvPr/>
        </p:nvSpPr>
        <p:spPr>
          <a:xfrm>
            <a:off x="32519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2" name="Google Shape;232;p3"/>
          <p:cNvSpPr/>
          <p:nvPr/>
        </p:nvSpPr>
        <p:spPr>
          <a:xfrm>
            <a:off x="3251978"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3" name="Google Shape;233;p3"/>
          <p:cNvSpPr/>
          <p:nvPr/>
        </p:nvSpPr>
        <p:spPr>
          <a:xfrm>
            <a:off x="2183974"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4" name="Google Shape;234;p3"/>
          <p:cNvSpPr/>
          <p:nvPr/>
        </p:nvSpPr>
        <p:spPr>
          <a:xfrm>
            <a:off x="39491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5" name="Google Shape;235;p3"/>
          <p:cNvSpPr/>
          <p:nvPr/>
        </p:nvSpPr>
        <p:spPr>
          <a:xfrm>
            <a:off x="13601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6" name="Google Shape;236;p3"/>
          <p:cNvSpPr/>
          <p:nvPr/>
        </p:nvSpPr>
        <p:spPr>
          <a:xfrm>
            <a:off x="37218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7" name="Google Shape;237;p3"/>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8" name="Google Shape;238;p3"/>
          <p:cNvSpPr/>
          <p:nvPr/>
        </p:nvSpPr>
        <p:spPr>
          <a:xfrm>
            <a:off x="40288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9" name="Google Shape;239;p3"/>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0" name="Google Shape;240;p3"/>
          <p:cNvSpPr/>
          <p:nvPr/>
        </p:nvSpPr>
        <p:spPr>
          <a:xfrm rot="1920548">
            <a:off x="2436125"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1" name="Google Shape;241;p3"/>
          <p:cNvSpPr/>
          <p:nvPr/>
        </p:nvSpPr>
        <p:spPr>
          <a:xfrm>
            <a:off x="34626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2" name="Google Shape;242;p3"/>
          <p:cNvSpPr/>
          <p:nvPr/>
        </p:nvSpPr>
        <p:spPr>
          <a:xfrm rot="-5400000">
            <a:off x="28837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3" name="Google Shape;243;p3"/>
          <p:cNvSpPr/>
          <p:nvPr/>
        </p:nvSpPr>
        <p:spPr>
          <a:xfrm>
            <a:off x="28590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4" name="Google Shape;244;p3"/>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5" name="Google Shape;245;p3"/>
          <p:cNvSpPr/>
          <p:nvPr/>
        </p:nvSpPr>
        <p:spPr>
          <a:xfrm>
            <a:off x="29818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46" name="Shape 246"/>
        <p:cNvGrpSpPr/>
        <p:nvPr/>
      </p:nvGrpSpPr>
      <p:grpSpPr>
        <a:xfrm>
          <a:off x="0" y="0"/>
          <a:ext cx="0" cy="0"/>
          <a:chOff x="0" y="0"/>
          <a:chExt cx="0" cy="0"/>
        </a:xfrm>
      </p:grpSpPr>
      <p:sp>
        <p:nvSpPr>
          <p:cNvPr id="247" name="Google Shape;247;p4"/>
          <p:cNvSpPr txBox="1"/>
          <p:nvPr>
            <p:ph idx="1" type="body"/>
          </p:nvPr>
        </p:nvSpPr>
        <p:spPr>
          <a:xfrm>
            <a:off x="2159325" y="2161800"/>
            <a:ext cx="4825500" cy="819900"/>
          </a:xfrm>
          <a:prstGeom prst="rect">
            <a:avLst/>
          </a:prstGeom>
        </p:spPr>
        <p:txBody>
          <a:bodyPr anchorCtr="0" anchor="ctr" bIns="91425" lIns="91425" spcFirstLastPara="1" rIns="91425" wrap="square" tIns="91425"/>
          <a:lstStyle>
            <a:lvl1pPr indent="-387350" lvl="0" marL="457200" rtl="0" algn="ctr">
              <a:spcBef>
                <a:spcPts val="600"/>
              </a:spcBef>
              <a:spcAft>
                <a:spcPts val="0"/>
              </a:spcAft>
              <a:buClr>
                <a:srgbClr val="1C4587"/>
              </a:buClr>
              <a:buSzPts val="2500"/>
              <a:buChar char="✘"/>
              <a:defRPr b="1" sz="2500">
                <a:solidFill>
                  <a:srgbClr val="1C4587"/>
                </a:solidFill>
              </a:defRPr>
            </a:lvl1pPr>
            <a:lvl2pPr indent="-387350" lvl="1" marL="914400" rtl="0" algn="ctr">
              <a:spcBef>
                <a:spcPts val="0"/>
              </a:spcBef>
              <a:spcAft>
                <a:spcPts val="0"/>
              </a:spcAft>
              <a:buClr>
                <a:srgbClr val="1C4587"/>
              </a:buClr>
              <a:buSzPts val="2500"/>
              <a:buChar char="✗"/>
              <a:defRPr b="1" sz="2500">
                <a:solidFill>
                  <a:srgbClr val="1C4587"/>
                </a:solidFill>
              </a:defRPr>
            </a:lvl2pPr>
            <a:lvl3pPr indent="-387350" lvl="2" marL="1371600" rtl="0" algn="ctr">
              <a:spcBef>
                <a:spcPts val="0"/>
              </a:spcBef>
              <a:spcAft>
                <a:spcPts val="0"/>
              </a:spcAft>
              <a:buClr>
                <a:srgbClr val="1C4587"/>
              </a:buClr>
              <a:buSzPts val="2500"/>
              <a:buChar char="■"/>
              <a:defRPr b="1" sz="2500">
                <a:solidFill>
                  <a:srgbClr val="1C4587"/>
                </a:solidFill>
              </a:defRPr>
            </a:lvl3pPr>
            <a:lvl4pPr indent="-387350" lvl="3" marL="1828800" rtl="0" algn="ctr">
              <a:spcBef>
                <a:spcPts val="0"/>
              </a:spcBef>
              <a:spcAft>
                <a:spcPts val="0"/>
              </a:spcAft>
              <a:buClr>
                <a:srgbClr val="1C4587"/>
              </a:buClr>
              <a:buSzPts val="2500"/>
              <a:buChar char="●"/>
              <a:defRPr b="1" sz="2500">
                <a:solidFill>
                  <a:srgbClr val="1C4587"/>
                </a:solidFill>
              </a:defRPr>
            </a:lvl4pPr>
            <a:lvl5pPr indent="-387350" lvl="4" marL="2286000" rtl="0" algn="ctr">
              <a:spcBef>
                <a:spcPts val="0"/>
              </a:spcBef>
              <a:spcAft>
                <a:spcPts val="0"/>
              </a:spcAft>
              <a:buClr>
                <a:srgbClr val="1C4587"/>
              </a:buClr>
              <a:buSzPts val="2500"/>
              <a:buChar char="○"/>
              <a:defRPr b="1" sz="2500">
                <a:solidFill>
                  <a:srgbClr val="1C4587"/>
                </a:solidFill>
              </a:defRPr>
            </a:lvl5pPr>
            <a:lvl6pPr indent="-387350" lvl="5" marL="2743200" rtl="0" algn="ctr">
              <a:spcBef>
                <a:spcPts val="0"/>
              </a:spcBef>
              <a:spcAft>
                <a:spcPts val="0"/>
              </a:spcAft>
              <a:buClr>
                <a:srgbClr val="1C4587"/>
              </a:buClr>
              <a:buSzPts val="2500"/>
              <a:buChar char="■"/>
              <a:defRPr b="1" sz="2500">
                <a:solidFill>
                  <a:srgbClr val="1C4587"/>
                </a:solidFill>
              </a:defRPr>
            </a:lvl6pPr>
            <a:lvl7pPr indent="-387350" lvl="6" marL="3200400" rtl="0" algn="ctr">
              <a:spcBef>
                <a:spcPts val="0"/>
              </a:spcBef>
              <a:spcAft>
                <a:spcPts val="0"/>
              </a:spcAft>
              <a:buClr>
                <a:srgbClr val="1C4587"/>
              </a:buClr>
              <a:buSzPts val="2500"/>
              <a:buChar char="●"/>
              <a:defRPr b="1" sz="2500">
                <a:solidFill>
                  <a:srgbClr val="1C4587"/>
                </a:solidFill>
              </a:defRPr>
            </a:lvl7pPr>
            <a:lvl8pPr indent="-387350" lvl="7" marL="3657600" rtl="0" algn="ctr">
              <a:spcBef>
                <a:spcPts val="0"/>
              </a:spcBef>
              <a:spcAft>
                <a:spcPts val="0"/>
              </a:spcAft>
              <a:buClr>
                <a:srgbClr val="1C4587"/>
              </a:buClr>
              <a:buSzPts val="2500"/>
              <a:buChar char="○"/>
              <a:defRPr b="1" sz="2500">
                <a:solidFill>
                  <a:srgbClr val="1C4587"/>
                </a:solidFill>
              </a:defRPr>
            </a:lvl8pPr>
            <a:lvl9pPr indent="-387350" lvl="8" marL="4114800" algn="ctr">
              <a:spcBef>
                <a:spcPts val="0"/>
              </a:spcBef>
              <a:spcAft>
                <a:spcPts val="0"/>
              </a:spcAft>
              <a:buClr>
                <a:srgbClr val="1C4587"/>
              </a:buClr>
              <a:buSzPts val="2500"/>
              <a:buChar char="■"/>
              <a:defRPr b="1" sz="2500">
                <a:solidFill>
                  <a:srgbClr val="1C4587"/>
                </a:solidFill>
              </a:defRPr>
            </a:lvl9pPr>
          </a:lstStyle>
          <a:p/>
        </p:txBody>
      </p:sp>
      <p:sp>
        <p:nvSpPr>
          <p:cNvPr id="248" name="Google Shape;248;p4"/>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9" name="Google Shape;249;p4"/>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0" name="Google Shape;250;p4"/>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1" name="Google Shape;251;p4"/>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2" name="Google Shape;252;p4"/>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3" name="Google Shape;253;p4"/>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4" name="Google Shape;254;p4"/>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5" name="Google Shape;255;p4"/>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6" name="Google Shape;256;p4"/>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7" name="Google Shape;257;p4"/>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8" name="Google Shape;258;p4"/>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9" name="Google Shape;259;p4"/>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0" name="Google Shape;260;p4"/>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1" name="Google Shape;261;p4"/>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2" name="Google Shape;262;p4"/>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3" name="Google Shape;263;p4"/>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4" name="Google Shape;264;p4"/>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5" name="Google Shape;265;p4"/>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6" name="Google Shape;266;p4"/>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7" name="Google Shape;267;p4"/>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8" name="Google Shape;268;p4"/>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9" name="Google Shape;269;p4"/>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0" name="Google Shape;270;p4"/>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1" name="Google Shape;271;p4"/>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2" name="Google Shape;272;p4"/>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3" name="Google Shape;273;p4"/>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4" name="Google Shape;274;p4"/>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5" name="Google Shape;275;p4"/>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6" name="Google Shape;276;p4"/>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7" name="Google Shape;277;p4"/>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8" name="Google Shape;278;p4"/>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9" name="Google Shape;279;p4"/>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0" name="Google Shape;280;p4"/>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1" name="Google Shape;281;p4"/>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2" name="Google Shape;282;p4"/>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3" name="Google Shape;283;p4"/>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4" name="Google Shape;284;p4"/>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5" name="Google Shape;285;p4"/>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6" name="Google Shape;286;p4"/>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7" name="Google Shape;287;p4"/>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8" name="Google Shape;288;p4"/>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9" name="Google Shape;289;p4"/>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90" name="Shape 290"/>
        <p:cNvGrpSpPr/>
        <p:nvPr/>
      </p:nvGrpSpPr>
      <p:grpSpPr>
        <a:xfrm>
          <a:off x="0" y="0"/>
          <a:ext cx="0" cy="0"/>
          <a:chOff x="0" y="0"/>
          <a:chExt cx="0" cy="0"/>
        </a:xfrm>
      </p:grpSpPr>
      <p:sp>
        <p:nvSpPr>
          <p:cNvPr id="291" name="Google Shape;291;p5"/>
          <p:cNvSpPr txBox="1"/>
          <p:nvPr>
            <p:ph type="title"/>
          </p:nvPr>
        </p:nvSpPr>
        <p:spPr>
          <a:xfrm>
            <a:off x="747925" y="225025"/>
            <a:ext cx="6140400" cy="857400"/>
          </a:xfrm>
          <a:prstGeom prst="rect">
            <a:avLst/>
          </a:prstGeom>
        </p:spPr>
        <p:txBody>
          <a:bodyPr anchorCtr="0" anchor="b" bIns="91425" lIns="91425" spcFirstLastPara="1" rIns="91425" wrap="square" tIns="91425"/>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92" name="Google Shape;292;p5"/>
          <p:cNvSpPr txBox="1"/>
          <p:nvPr>
            <p:ph idx="1" type="body"/>
          </p:nvPr>
        </p:nvSpPr>
        <p:spPr>
          <a:xfrm>
            <a:off x="747925" y="1302837"/>
            <a:ext cx="6140400" cy="3610800"/>
          </a:xfrm>
          <a:prstGeom prst="rect">
            <a:avLst/>
          </a:prstGeom>
        </p:spPr>
        <p:txBody>
          <a:bodyPr anchorCtr="0" anchor="t" bIns="91425" lIns="91425" spcFirstLastPara="1" rIns="91425" wrap="square" tIns="91425"/>
          <a:lstStyle>
            <a:lvl1pPr indent="-387350" lvl="0" marL="457200">
              <a:spcBef>
                <a:spcPts val="600"/>
              </a:spcBef>
              <a:spcAft>
                <a:spcPts val="0"/>
              </a:spcAft>
              <a:buSzPts val="2500"/>
              <a:buChar char="✘"/>
              <a:defRPr sz="25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5" name="Google Shape;295;p5"/>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6" name="Google Shape;296;p5"/>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7" name="Google Shape;297;p5"/>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8" name="Google Shape;298;p5"/>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9" name="Google Shape;299;p5"/>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0" name="Google Shape;300;p5"/>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1" name="Google Shape;301;p5"/>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2" name="Google Shape;302;p5"/>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3" name="Google Shape;303;p5"/>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4" name="Google Shape;304;p5"/>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5" name="Google Shape;305;p5"/>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6" name="Google Shape;306;p5"/>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7" name="Google Shape;307;p5"/>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8" name="Google Shape;308;p5"/>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9" name="Google Shape;309;p5"/>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0" name="Google Shape;310;p5"/>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1" name="Google Shape;311;p5"/>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2" name="Google Shape;312;p5"/>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3" name="Google Shape;313;p5"/>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4" name="Google Shape;314;p5"/>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5" name="Google Shape;315;p5"/>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6" name="Google Shape;316;p5"/>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7" name="Google Shape;317;p5"/>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8" name="Google Shape;318;p5"/>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9" name="Google Shape;319;p5"/>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0" name="Google Shape;320;p5"/>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1" name="Google Shape;321;p5"/>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2" name="Google Shape;322;p5"/>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24" name="Google Shape;324;p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25" name="Shape 325"/>
        <p:cNvGrpSpPr/>
        <p:nvPr/>
      </p:nvGrpSpPr>
      <p:grpSpPr>
        <a:xfrm>
          <a:off x="0" y="0"/>
          <a:ext cx="0" cy="0"/>
          <a:chOff x="0" y="0"/>
          <a:chExt cx="0" cy="0"/>
        </a:xfrm>
      </p:grpSpPr>
      <p:sp>
        <p:nvSpPr>
          <p:cNvPr id="326" name="Google Shape;326;p6"/>
          <p:cNvSpPr txBox="1"/>
          <p:nvPr>
            <p:ph type="title"/>
          </p:nvPr>
        </p:nvSpPr>
        <p:spPr>
          <a:xfrm>
            <a:off x="747925" y="225025"/>
            <a:ext cx="6140400" cy="857400"/>
          </a:xfrm>
          <a:prstGeom prst="rect">
            <a:avLst/>
          </a:prstGeom>
        </p:spPr>
        <p:txBody>
          <a:bodyPr anchorCtr="0" anchor="b" bIns="91425" lIns="91425" spcFirstLastPara="1" rIns="91425" wrap="square" tIns="91425"/>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27" name="Google Shape;327;p6"/>
          <p:cNvSpPr txBox="1"/>
          <p:nvPr>
            <p:ph idx="1" type="body"/>
          </p:nvPr>
        </p:nvSpPr>
        <p:spPr>
          <a:xfrm>
            <a:off x="747925" y="1363153"/>
            <a:ext cx="3159000" cy="36108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28" name="Google Shape;328;p6"/>
          <p:cNvSpPr txBox="1"/>
          <p:nvPr>
            <p:ph idx="2" type="body"/>
          </p:nvPr>
        </p:nvSpPr>
        <p:spPr>
          <a:xfrm>
            <a:off x="4097098" y="1363153"/>
            <a:ext cx="3159000" cy="36108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grpSp>
        <p:nvGrpSpPr>
          <p:cNvPr id="329" name="Google Shape;329;p6"/>
          <p:cNvGrpSpPr/>
          <p:nvPr/>
        </p:nvGrpSpPr>
        <p:grpSpPr>
          <a:xfrm>
            <a:off x="7442902" y="-91154"/>
            <a:ext cx="1796289" cy="5330574"/>
            <a:chOff x="6023725" y="842300"/>
            <a:chExt cx="1358150" cy="4030375"/>
          </a:xfrm>
        </p:grpSpPr>
        <p:sp>
          <p:nvSpPr>
            <p:cNvPr id="330" name="Google Shape;330;p6"/>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9" name="Google Shape;359;p6"/>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60" name="Google Shape;360;p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61" name="Shape 361"/>
        <p:cNvGrpSpPr/>
        <p:nvPr/>
      </p:nvGrpSpPr>
      <p:grpSpPr>
        <a:xfrm>
          <a:off x="0" y="0"/>
          <a:ext cx="0" cy="0"/>
          <a:chOff x="0" y="0"/>
          <a:chExt cx="0" cy="0"/>
        </a:xfrm>
      </p:grpSpPr>
      <p:sp>
        <p:nvSpPr>
          <p:cNvPr id="362" name="Google Shape;362;p7"/>
          <p:cNvSpPr txBox="1"/>
          <p:nvPr>
            <p:ph type="title"/>
          </p:nvPr>
        </p:nvSpPr>
        <p:spPr>
          <a:xfrm>
            <a:off x="747925" y="225025"/>
            <a:ext cx="6140400" cy="857400"/>
          </a:xfrm>
          <a:prstGeom prst="rect">
            <a:avLst/>
          </a:prstGeom>
        </p:spPr>
        <p:txBody>
          <a:bodyPr anchorCtr="0" anchor="b"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63" name="Google Shape;363;p7"/>
          <p:cNvSpPr txBox="1"/>
          <p:nvPr>
            <p:ph idx="1" type="body"/>
          </p:nvPr>
        </p:nvSpPr>
        <p:spPr>
          <a:xfrm>
            <a:off x="747925" y="1308875"/>
            <a:ext cx="2097900" cy="36171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64" name="Google Shape;364;p7"/>
          <p:cNvSpPr txBox="1"/>
          <p:nvPr>
            <p:ph idx="2" type="body"/>
          </p:nvPr>
        </p:nvSpPr>
        <p:spPr>
          <a:xfrm>
            <a:off x="2953087" y="1308875"/>
            <a:ext cx="2097900" cy="36171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65" name="Google Shape;365;p7"/>
          <p:cNvSpPr txBox="1"/>
          <p:nvPr>
            <p:ph idx="3" type="body"/>
          </p:nvPr>
        </p:nvSpPr>
        <p:spPr>
          <a:xfrm>
            <a:off x="5158248" y="1308875"/>
            <a:ext cx="2097900" cy="36171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grpSp>
        <p:nvGrpSpPr>
          <p:cNvPr id="366" name="Google Shape;366;p7"/>
          <p:cNvGrpSpPr/>
          <p:nvPr/>
        </p:nvGrpSpPr>
        <p:grpSpPr>
          <a:xfrm>
            <a:off x="7442902" y="-91154"/>
            <a:ext cx="1796289" cy="5330574"/>
            <a:chOff x="6023725" y="842300"/>
            <a:chExt cx="1358150" cy="4030375"/>
          </a:xfrm>
        </p:grpSpPr>
        <p:sp>
          <p:nvSpPr>
            <p:cNvPr id="367" name="Google Shape;367;p7"/>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6" name="Google Shape;396;p7"/>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97" name="Google Shape;397;p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8" name="Shape 398"/>
        <p:cNvGrpSpPr/>
        <p:nvPr/>
      </p:nvGrpSpPr>
      <p:grpSpPr>
        <a:xfrm>
          <a:off x="0" y="0"/>
          <a:ext cx="0" cy="0"/>
          <a:chOff x="0" y="0"/>
          <a:chExt cx="0" cy="0"/>
        </a:xfrm>
      </p:grpSpPr>
      <p:sp>
        <p:nvSpPr>
          <p:cNvPr id="399" name="Google Shape;399;p8"/>
          <p:cNvSpPr txBox="1"/>
          <p:nvPr>
            <p:ph type="title"/>
          </p:nvPr>
        </p:nvSpPr>
        <p:spPr>
          <a:xfrm>
            <a:off x="747925" y="225025"/>
            <a:ext cx="6140400" cy="857400"/>
          </a:xfrm>
          <a:prstGeom prst="rect">
            <a:avLst/>
          </a:prstGeom>
        </p:spPr>
        <p:txBody>
          <a:bodyPr anchorCtr="0" anchor="b" bIns="91425" lIns="91425" spcFirstLastPara="1" rIns="91425" wrap="square" tIns="91425"/>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400" name="Google Shape;400;p8"/>
          <p:cNvGrpSpPr/>
          <p:nvPr/>
        </p:nvGrpSpPr>
        <p:grpSpPr>
          <a:xfrm>
            <a:off x="7442902" y="-91154"/>
            <a:ext cx="1796289" cy="5330574"/>
            <a:chOff x="6023725" y="842300"/>
            <a:chExt cx="1358150" cy="4030375"/>
          </a:xfrm>
        </p:grpSpPr>
        <p:sp>
          <p:nvSpPr>
            <p:cNvPr id="401" name="Google Shape;401;p8"/>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0" name="Google Shape;430;p8"/>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431" name="Google Shape;431;p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2" name="Shape 432"/>
        <p:cNvGrpSpPr/>
        <p:nvPr/>
      </p:nvGrpSpPr>
      <p:grpSpPr>
        <a:xfrm>
          <a:off x="0" y="0"/>
          <a:ext cx="0" cy="0"/>
          <a:chOff x="0" y="0"/>
          <a:chExt cx="0" cy="0"/>
        </a:xfrm>
      </p:grpSpPr>
      <p:sp>
        <p:nvSpPr>
          <p:cNvPr id="433" name="Google Shape;433;p9"/>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
        <p:nvSpPr>
          <p:cNvPr id="434" name="Google Shape;434;p9"/>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5" name="Google Shape;435;p9"/>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6" name="Google Shape;436;p9"/>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7" name="Google Shape;437;p9"/>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8" name="Google Shape;438;p9"/>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9" name="Google Shape;439;p9"/>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0" name="Google Shape;440;p9"/>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1" name="Google Shape;441;p9"/>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2" name="Google Shape;442;p9"/>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3" name="Google Shape;443;p9"/>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4" name="Google Shape;444;p9"/>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5" name="Google Shape;445;p9"/>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6" name="Google Shape;446;p9"/>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7" name="Google Shape;447;p9"/>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8" name="Google Shape;448;p9"/>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9" name="Google Shape;449;p9"/>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0" name="Google Shape;450;p9"/>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1" name="Google Shape;451;p9"/>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2" name="Google Shape;452;p9"/>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3" name="Google Shape;453;p9"/>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4" name="Google Shape;454;p9"/>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5" name="Google Shape;455;p9"/>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6" name="Google Shape;456;p9"/>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7" name="Google Shape;457;p9"/>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8" name="Google Shape;458;p9"/>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9" name="Google Shape;459;p9"/>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0" name="Google Shape;460;p9"/>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1" name="Google Shape;461;p9"/>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2" name="Google Shape;462;p9"/>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3" name="Google Shape;463;p9"/>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4" name="Google Shape;464;p9"/>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5" name="Google Shape;465;p9"/>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6" name="Google Shape;466;p9"/>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7" name="Google Shape;467;p9"/>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8" name="Google Shape;468;p9"/>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9" name="Google Shape;469;p9"/>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0" name="Google Shape;470;p9"/>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1" name="Google Shape;471;p9"/>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2" name="Google Shape;472;p9"/>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3" name="Google Shape;473;p9"/>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4" name="Google Shape;474;p9"/>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5" name="Google Shape;475;p9"/>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6" name="Shape 476"/>
        <p:cNvGrpSpPr/>
        <p:nvPr/>
      </p:nvGrpSpPr>
      <p:grpSpPr>
        <a:xfrm>
          <a:off x="0" y="0"/>
          <a:ext cx="0" cy="0"/>
          <a:chOff x="0" y="0"/>
          <a:chExt cx="0" cy="0"/>
        </a:xfrm>
      </p:grpSpPr>
      <p:sp>
        <p:nvSpPr>
          <p:cNvPr id="477" name="Google Shape;477;p10"/>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8" name="Google Shape;478;p10"/>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9" name="Google Shape;479;p10"/>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0" name="Google Shape;480;p10"/>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1" name="Google Shape;481;p10"/>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2" name="Google Shape;482;p10"/>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3" name="Google Shape;483;p10"/>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4" name="Google Shape;484;p10"/>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5" name="Google Shape;485;p10"/>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6" name="Google Shape;486;p10"/>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7" name="Google Shape;487;p10"/>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8" name="Google Shape;488;p10"/>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9" name="Google Shape;489;p10"/>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0" name="Google Shape;490;p10"/>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1" name="Google Shape;491;p10"/>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2" name="Google Shape;492;p10"/>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3" name="Google Shape;493;p10"/>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4" name="Google Shape;494;p10"/>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5" name="Google Shape;495;p10"/>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6" name="Google Shape;496;p10"/>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7" name="Google Shape;497;p10"/>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8" name="Google Shape;498;p10"/>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9" name="Google Shape;499;p10"/>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0" name="Google Shape;500;p10"/>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1" name="Google Shape;501;p10"/>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2" name="Google Shape;502;p10"/>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3" name="Google Shape;503;p10"/>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4" name="Google Shape;504;p10"/>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5" name="Google Shape;505;p10"/>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6" name="Google Shape;506;p10"/>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7" name="Google Shape;507;p10"/>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8" name="Google Shape;508;p10"/>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9" name="Google Shape;509;p10"/>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0" name="Google Shape;510;p10"/>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1" name="Google Shape;511;p10"/>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2" name="Google Shape;512;p10"/>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3" name="Google Shape;513;p10"/>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4" name="Google Shape;514;p10"/>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5" name="Google Shape;515;p10"/>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6" name="Google Shape;516;p10"/>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7" name="Google Shape;517;p10"/>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8" name="Google Shape;518;p10"/>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rect b="b" l="l" r="r" t="t"/>
              <a:pathLst>
                <a:path extrusionOk="0" fill="none" h="158465" w="281716">
                  <a:moveTo>
                    <a:pt x="0" y="0"/>
                  </a:moveTo>
                  <a:lnTo>
                    <a:pt x="281715" y="0"/>
                  </a:lnTo>
                  <a:lnTo>
                    <a:pt x="281715" y="158464"/>
                  </a:lnTo>
                  <a:lnTo>
                    <a:pt x="0" y="158464"/>
                  </a:lnTo>
                  <a:lnTo>
                    <a:pt x="0" y="0"/>
                  </a:lnTo>
                  <a:close/>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239950" y="47617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239950" y="46901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239950" y="46177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39950" y="45462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39950" y="44737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239950" y="44022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239950" y="43297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239950" y="42582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239950" y="41858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239950" y="41142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239950" y="40418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
            <p:cNvSpPr/>
            <p:nvPr/>
          </p:nvSpPr>
          <p:spPr>
            <a:xfrm>
              <a:off x="239950" y="39693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239950" y="38978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239950" y="38254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239950" y="37538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239950" y="36814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239950" y="36099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239950" y="35374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239950" y="34659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
            <p:cNvSpPr/>
            <p:nvPr/>
          </p:nvSpPr>
          <p:spPr>
            <a:xfrm>
              <a:off x="239950" y="33934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239950" y="33219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
            <p:cNvSpPr/>
            <p:nvPr/>
          </p:nvSpPr>
          <p:spPr>
            <a:xfrm>
              <a:off x="239950" y="32495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239950" y="31770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
            <p:cNvSpPr/>
            <p:nvPr/>
          </p:nvSpPr>
          <p:spPr>
            <a:xfrm>
              <a:off x="239950" y="31055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
            <p:cNvSpPr/>
            <p:nvPr/>
          </p:nvSpPr>
          <p:spPr>
            <a:xfrm>
              <a:off x="239950" y="3033100"/>
              <a:ext cx="7042900" cy="0"/>
            </a:xfrm>
            <a:custGeom>
              <a:rect b="b" l="l" r="r" t="t"/>
              <a:pathLst>
                <a:path extrusionOk="0" fill="none" h="0"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239950" y="29615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239950" y="28891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
            <p:cNvSpPr/>
            <p:nvPr/>
          </p:nvSpPr>
          <p:spPr>
            <a:xfrm>
              <a:off x="239950" y="28175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
            <p:cNvSpPr/>
            <p:nvPr/>
          </p:nvSpPr>
          <p:spPr>
            <a:xfrm>
              <a:off x="239950" y="27451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
            <p:cNvSpPr/>
            <p:nvPr/>
          </p:nvSpPr>
          <p:spPr>
            <a:xfrm>
              <a:off x="239950" y="26736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
            <p:cNvSpPr/>
            <p:nvPr/>
          </p:nvSpPr>
          <p:spPr>
            <a:xfrm>
              <a:off x="239950" y="26011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239950" y="25296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239950" y="24572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
            <p:cNvSpPr/>
            <p:nvPr/>
          </p:nvSpPr>
          <p:spPr>
            <a:xfrm>
              <a:off x="239950" y="23847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
            <p:cNvSpPr/>
            <p:nvPr/>
          </p:nvSpPr>
          <p:spPr>
            <a:xfrm>
              <a:off x="239950" y="23132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
            <p:cNvSpPr/>
            <p:nvPr/>
          </p:nvSpPr>
          <p:spPr>
            <a:xfrm>
              <a:off x="239950" y="22407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239950" y="21692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
            <p:cNvSpPr/>
            <p:nvPr/>
          </p:nvSpPr>
          <p:spPr>
            <a:xfrm>
              <a:off x="239950" y="20968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239950" y="20252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
            <p:cNvSpPr/>
            <p:nvPr/>
          </p:nvSpPr>
          <p:spPr>
            <a:xfrm>
              <a:off x="239950" y="19528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
            <p:cNvSpPr/>
            <p:nvPr/>
          </p:nvSpPr>
          <p:spPr>
            <a:xfrm>
              <a:off x="239950" y="18813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
            <p:cNvSpPr/>
            <p:nvPr/>
          </p:nvSpPr>
          <p:spPr>
            <a:xfrm>
              <a:off x="239950" y="18088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
            <p:cNvSpPr/>
            <p:nvPr/>
          </p:nvSpPr>
          <p:spPr>
            <a:xfrm>
              <a:off x="239950" y="17373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
            <p:cNvSpPr/>
            <p:nvPr/>
          </p:nvSpPr>
          <p:spPr>
            <a:xfrm>
              <a:off x="239950" y="16648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
            <p:cNvSpPr/>
            <p:nvPr/>
          </p:nvSpPr>
          <p:spPr>
            <a:xfrm>
              <a:off x="239950" y="15924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
            <p:cNvSpPr/>
            <p:nvPr/>
          </p:nvSpPr>
          <p:spPr>
            <a:xfrm>
              <a:off x="239950" y="15209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
            <p:cNvSpPr/>
            <p:nvPr/>
          </p:nvSpPr>
          <p:spPr>
            <a:xfrm>
              <a:off x="239950" y="14484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
            <p:cNvSpPr/>
            <p:nvPr/>
          </p:nvSpPr>
          <p:spPr>
            <a:xfrm>
              <a:off x="239950" y="13769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
            <p:cNvSpPr/>
            <p:nvPr/>
          </p:nvSpPr>
          <p:spPr>
            <a:xfrm>
              <a:off x="239950" y="13044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
            <p:cNvSpPr/>
            <p:nvPr/>
          </p:nvSpPr>
          <p:spPr>
            <a:xfrm>
              <a:off x="239950" y="12329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
            <p:cNvSpPr/>
            <p:nvPr/>
          </p:nvSpPr>
          <p:spPr>
            <a:xfrm>
              <a:off x="239950" y="11605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
            <p:cNvSpPr/>
            <p:nvPr/>
          </p:nvSpPr>
          <p:spPr>
            <a:xfrm>
              <a:off x="239950" y="10889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
            <p:cNvSpPr/>
            <p:nvPr/>
          </p:nvSpPr>
          <p:spPr>
            <a:xfrm>
              <a:off x="239950" y="10165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
            <p:cNvSpPr/>
            <p:nvPr/>
          </p:nvSpPr>
          <p:spPr>
            <a:xfrm>
              <a:off x="239950" y="9450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
            <p:cNvSpPr/>
            <p:nvPr/>
          </p:nvSpPr>
          <p:spPr>
            <a:xfrm>
              <a:off x="72103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
            <p:cNvSpPr/>
            <p:nvPr/>
          </p:nvSpPr>
          <p:spPr>
            <a:xfrm>
              <a:off x="71379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
            <p:cNvSpPr/>
            <p:nvPr/>
          </p:nvSpPr>
          <p:spPr>
            <a:xfrm>
              <a:off x="70645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
            <p:cNvSpPr/>
            <p:nvPr/>
          </p:nvSpPr>
          <p:spPr>
            <a:xfrm>
              <a:off x="69921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
            <p:cNvSpPr/>
            <p:nvPr/>
          </p:nvSpPr>
          <p:spPr>
            <a:xfrm>
              <a:off x="69196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
            <p:cNvSpPr/>
            <p:nvPr/>
          </p:nvSpPr>
          <p:spPr>
            <a:xfrm>
              <a:off x="68472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
            <p:cNvSpPr/>
            <p:nvPr/>
          </p:nvSpPr>
          <p:spPr>
            <a:xfrm>
              <a:off x="67747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
            <p:cNvSpPr/>
            <p:nvPr/>
          </p:nvSpPr>
          <p:spPr>
            <a:xfrm>
              <a:off x="67023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
            <p:cNvSpPr/>
            <p:nvPr/>
          </p:nvSpPr>
          <p:spPr>
            <a:xfrm>
              <a:off x="66289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
            <p:cNvSpPr/>
            <p:nvPr/>
          </p:nvSpPr>
          <p:spPr>
            <a:xfrm>
              <a:off x="65565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
            <p:cNvSpPr/>
            <p:nvPr/>
          </p:nvSpPr>
          <p:spPr>
            <a:xfrm>
              <a:off x="64840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
            <p:cNvSpPr/>
            <p:nvPr/>
          </p:nvSpPr>
          <p:spPr>
            <a:xfrm>
              <a:off x="64116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
            <p:cNvSpPr/>
            <p:nvPr/>
          </p:nvSpPr>
          <p:spPr>
            <a:xfrm>
              <a:off x="6339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
            <p:cNvSpPr/>
            <p:nvPr/>
          </p:nvSpPr>
          <p:spPr>
            <a:xfrm>
              <a:off x="62667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
            <p:cNvSpPr/>
            <p:nvPr/>
          </p:nvSpPr>
          <p:spPr>
            <a:xfrm>
              <a:off x="61933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
            <p:cNvSpPr/>
            <p:nvPr/>
          </p:nvSpPr>
          <p:spPr>
            <a:xfrm>
              <a:off x="61209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
            <p:cNvSpPr/>
            <p:nvPr/>
          </p:nvSpPr>
          <p:spPr>
            <a:xfrm>
              <a:off x="60484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
            <p:cNvSpPr/>
            <p:nvPr/>
          </p:nvSpPr>
          <p:spPr>
            <a:xfrm>
              <a:off x="59760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
            <p:cNvSpPr/>
            <p:nvPr/>
          </p:nvSpPr>
          <p:spPr>
            <a:xfrm>
              <a:off x="59036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
            <p:cNvSpPr/>
            <p:nvPr/>
          </p:nvSpPr>
          <p:spPr>
            <a:xfrm>
              <a:off x="58302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
            <p:cNvSpPr/>
            <p:nvPr/>
          </p:nvSpPr>
          <p:spPr>
            <a:xfrm>
              <a:off x="57577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
            <p:cNvSpPr/>
            <p:nvPr/>
          </p:nvSpPr>
          <p:spPr>
            <a:xfrm>
              <a:off x="56853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
            <p:cNvSpPr/>
            <p:nvPr/>
          </p:nvSpPr>
          <p:spPr>
            <a:xfrm>
              <a:off x="56129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
            <p:cNvSpPr/>
            <p:nvPr/>
          </p:nvSpPr>
          <p:spPr>
            <a:xfrm>
              <a:off x="55404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a:off x="54680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p:nvPr/>
          </p:nvSpPr>
          <p:spPr>
            <a:xfrm>
              <a:off x="53946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
            <p:cNvSpPr/>
            <p:nvPr/>
          </p:nvSpPr>
          <p:spPr>
            <a:xfrm>
              <a:off x="53222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a:off x="52497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p:nvPr/>
          </p:nvSpPr>
          <p:spPr>
            <a:xfrm>
              <a:off x="51773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p:nvPr/>
          </p:nvSpPr>
          <p:spPr>
            <a:xfrm>
              <a:off x="5104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p:nvPr/>
          </p:nvSpPr>
          <p:spPr>
            <a:xfrm>
              <a:off x="50324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
            <p:cNvSpPr/>
            <p:nvPr/>
          </p:nvSpPr>
          <p:spPr>
            <a:xfrm>
              <a:off x="49590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
            <p:cNvSpPr/>
            <p:nvPr/>
          </p:nvSpPr>
          <p:spPr>
            <a:xfrm>
              <a:off x="48866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p:nvPr/>
          </p:nvSpPr>
          <p:spPr>
            <a:xfrm>
              <a:off x="48141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
            <p:cNvSpPr/>
            <p:nvPr/>
          </p:nvSpPr>
          <p:spPr>
            <a:xfrm>
              <a:off x="47417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
            <p:cNvSpPr/>
            <p:nvPr/>
          </p:nvSpPr>
          <p:spPr>
            <a:xfrm>
              <a:off x="46692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
            <p:cNvSpPr/>
            <p:nvPr/>
          </p:nvSpPr>
          <p:spPr>
            <a:xfrm>
              <a:off x="45968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
            <p:cNvSpPr/>
            <p:nvPr/>
          </p:nvSpPr>
          <p:spPr>
            <a:xfrm>
              <a:off x="45234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
            <p:cNvSpPr/>
            <p:nvPr/>
          </p:nvSpPr>
          <p:spPr>
            <a:xfrm>
              <a:off x="44510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p:nvPr/>
          </p:nvSpPr>
          <p:spPr>
            <a:xfrm>
              <a:off x="43785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
            <p:cNvSpPr/>
            <p:nvPr/>
          </p:nvSpPr>
          <p:spPr>
            <a:xfrm>
              <a:off x="43061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
            <p:cNvSpPr/>
            <p:nvPr/>
          </p:nvSpPr>
          <p:spPr>
            <a:xfrm>
              <a:off x="42336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
            <p:cNvSpPr/>
            <p:nvPr/>
          </p:nvSpPr>
          <p:spPr>
            <a:xfrm>
              <a:off x="41603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
            <p:cNvSpPr/>
            <p:nvPr/>
          </p:nvSpPr>
          <p:spPr>
            <a:xfrm>
              <a:off x="40878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
            <p:cNvSpPr/>
            <p:nvPr/>
          </p:nvSpPr>
          <p:spPr>
            <a:xfrm>
              <a:off x="40154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
            <p:cNvSpPr/>
            <p:nvPr/>
          </p:nvSpPr>
          <p:spPr>
            <a:xfrm>
              <a:off x="39429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
            <p:cNvSpPr/>
            <p:nvPr/>
          </p:nvSpPr>
          <p:spPr>
            <a:xfrm>
              <a:off x="38705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
            <p:cNvSpPr/>
            <p:nvPr/>
          </p:nvSpPr>
          <p:spPr>
            <a:xfrm>
              <a:off x="37980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
            <p:cNvSpPr/>
            <p:nvPr/>
          </p:nvSpPr>
          <p:spPr>
            <a:xfrm>
              <a:off x="37247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
            <p:cNvSpPr/>
            <p:nvPr/>
          </p:nvSpPr>
          <p:spPr>
            <a:xfrm>
              <a:off x="36522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
            <p:cNvSpPr/>
            <p:nvPr/>
          </p:nvSpPr>
          <p:spPr>
            <a:xfrm>
              <a:off x="35798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
            <p:cNvSpPr/>
            <p:nvPr/>
          </p:nvSpPr>
          <p:spPr>
            <a:xfrm>
              <a:off x="35073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
            <p:cNvSpPr/>
            <p:nvPr/>
          </p:nvSpPr>
          <p:spPr>
            <a:xfrm>
              <a:off x="34349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
            <p:cNvSpPr/>
            <p:nvPr/>
          </p:nvSpPr>
          <p:spPr>
            <a:xfrm>
              <a:off x="33624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
            <p:cNvSpPr/>
            <p:nvPr/>
          </p:nvSpPr>
          <p:spPr>
            <a:xfrm>
              <a:off x="32891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
            <p:cNvSpPr/>
            <p:nvPr/>
          </p:nvSpPr>
          <p:spPr>
            <a:xfrm>
              <a:off x="32166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
            <p:cNvSpPr/>
            <p:nvPr/>
          </p:nvSpPr>
          <p:spPr>
            <a:xfrm>
              <a:off x="31442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
            <p:cNvSpPr/>
            <p:nvPr/>
          </p:nvSpPr>
          <p:spPr>
            <a:xfrm>
              <a:off x="30717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
            <p:cNvSpPr/>
            <p:nvPr/>
          </p:nvSpPr>
          <p:spPr>
            <a:xfrm>
              <a:off x="29993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
            <p:cNvSpPr/>
            <p:nvPr/>
          </p:nvSpPr>
          <p:spPr>
            <a:xfrm>
              <a:off x="29259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
            <p:cNvSpPr/>
            <p:nvPr/>
          </p:nvSpPr>
          <p:spPr>
            <a:xfrm>
              <a:off x="28535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
            <p:cNvSpPr/>
            <p:nvPr/>
          </p:nvSpPr>
          <p:spPr>
            <a:xfrm>
              <a:off x="27810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
            <p:cNvSpPr/>
            <p:nvPr/>
          </p:nvSpPr>
          <p:spPr>
            <a:xfrm>
              <a:off x="27086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
            <p:cNvSpPr/>
            <p:nvPr/>
          </p:nvSpPr>
          <p:spPr>
            <a:xfrm>
              <a:off x="2636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
            <p:cNvSpPr/>
            <p:nvPr/>
          </p:nvSpPr>
          <p:spPr>
            <a:xfrm>
              <a:off x="25637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
            <p:cNvSpPr/>
            <p:nvPr/>
          </p:nvSpPr>
          <p:spPr>
            <a:xfrm>
              <a:off x="24903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
            <p:cNvSpPr/>
            <p:nvPr/>
          </p:nvSpPr>
          <p:spPr>
            <a:xfrm>
              <a:off x="24179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
            <p:cNvSpPr/>
            <p:nvPr/>
          </p:nvSpPr>
          <p:spPr>
            <a:xfrm>
              <a:off x="23454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
            <p:cNvSpPr/>
            <p:nvPr/>
          </p:nvSpPr>
          <p:spPr>
            <a:xfrm>
              <a:off x="22730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
            <p:cNvSpPr/>
            <p:nvPr/>
          </p:nvSpPr>
          <p:spPr>
            <a:xfrm>
              <a:off x="22005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
            <p:cNvSpPr/>
            <p:nvPr/>
          </p:nvSpPr>
          <p:spPr>
            <a:xfrm>
              <a:off x="21281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
            <p:cNvSpPr/>
            <p:nvPr/>
          </p:nvSpPr>
          <p:spPr>
            <a:xfrm>
              <a:off x="20547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
            <p:cNvSpPr/>
            <p:nvPr/>
          </p:nvSpPr>
          <p:spPr>
            <a:xfrm>
              <a:off x="19823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
            <p:cNvSpPr/>
            <p:nvPr/>
          </p:nvSpPr>
          <p:spPr>
            <a:xfrm>
              <a:off x="19098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
            <p:cNvSpPr/>
            <p:nvPr/>
          </p:nvSpPr>
          <p:spPr>
            <a:xfrm>
              <a:off x="18374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
            <p:cNvSpPr/>
            <p:nvPr/>
          </p:nvSpPr>
          <p:spPr>
            <a:xfrm>
              <a:off x="17649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
            <p:cNvSpPr/>
            <p:nvPr/>
          </p:nvSpPr>
          <p:spPr>
            <a:xfrm>
              <a:off x="16925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
            <p:cNvSpPr/>
            <p:nvPr/>
          </p:nvSpPr>
          <p:spPr>
            <a:xfrm>
              <a:off x="1619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
            <p:cNvSpPr/>
            <p:nvPr/>
          </p:nvSpPr>
          <p:spPr>
            <a:xfrm>
              <a:off x="15467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
            <p:cNvSpPr/>
            <p:nvPr/>
          </p:nvSpPr>
          <p:spPr>
            <a:xfrm>
              <a:off x="14742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
            <p:cNvSpPr/>
            <p:nvPr/>
          </p:nvSpPr>
          <p:spPr>
            <a:xfrm>
              <a:off x="1401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
            <p:cNvSpPr/>
            <p:nvPr/>
          </p:nvSpPr>
          <p:spPr>
            <a:xfrm>
              <a:off x="13294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
            <p:cNvSpPr/>
            <p:nvPr/>
          </p:nvSpPr>
          <p:spPr>
            <a:xfrm>
              <a:off x="12560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
            <p:cNvSpPr/>
            <p:nvPr/>
          </p:nvSpPr>
          <p:spPr>
            <a:xfrm>
              <a:off x="11835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
            <p:cNvSpPr/>
            <p:nvPr/>
          </p:nvSpPr>
          <p:spPr>
            <a:xfrm>
              <a:off x="11111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
            <p:cNvSpPr/>
            <p:nvPr/>
          </p:nvSpPr>
          <p:spPr>
            <a:xfrm>
              <a:off x="10387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
            <p:cNvSpPr/>
            <p:nvPr/>
          </p:nvSpPr>
          <p:spPr>
            <a:xfrm>
              <a:off x="9662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
            <p:cNvSpPr/>
            <p:nvPr/>
          </p:nvSpPr>
          <p:spPr>
            <a:xfrm>
              <a:off x="8938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
            <p:cNvSpPr/>
            <p:nvPr/>
          </p:nvSpPr>
          <p:spPr>
            <a:xfrm>
              <a:off x="8204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
            <p:cNvSpPr/>
            <p:nvPr/>
          </p:nvSpPr>
          <p:spPr>
            <a:xfrm>
              <a:off x="7479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
            <p:cNvSpPr/>
            <p:nvPr/>
          </p:nvSpPr>
          <p:spPr>
            <a:xfrm>
              <a:off x="6755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
            <p:cNvSpPr/>
            <p:nvPr/>
          </p:nvSpPr>
          <p:spPr>
            <a:xfrm>
              <a:off x="6031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
            <p:cNvSpPr/>
            <p:nvPr/>
          </p:nvSpPr>
          <p:spPr>
            <a:xfrm>
              <a:off x="5306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
            <p:cNvSpPr/>
            <p:nvPr/>
          </p:nvSpPr>
          <p:spPr>
            <a:xfrm>
              <a:off x="4582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
            <p:cNvSpPr/>
            <p:nvPr/>
          </p:nvSpPr>
          <p:spPr>
            <a:xfrm>
              <a:off x="384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
            <p:cNvSpPr/>
            <p:nvPr/>
          </p:nvSpPr>
          <p:spPr>
            <a:xfrm>
              <a:off x="3124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
          <p:cNvSpPr txBox="1"/>
          <p:nvPr>
            <p:ph type="title"/>
          </p:nvPr>
        </p:nvSpPr>
        <p:spPr>
          <a:xfrm>
            <a:off x="747925" y="225025"/>
            <a:ext cx="6791700" cy="8574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p:txBody>
      </p:sp>
      <p:sp>
        <p:nvSpPr>
          <p:cNvPr id="159" name="Google Shape;159;p1"/>
          <p:cNvSpPr txBox="1"/>
          <p:nvPr>
            <p:ph idx="1" type="body"/>
          </p:nvPr>
        </p:nvSpPr>
        <p:spPr>
          <a:xfrm>
            <a:off x="747925" y="1314900"/>
            <a:ext cx="6791700" cy="3610800"/>
          </a:xfrm>
          <a:prstGeom prst="rect">
            <a:avLst/>
          </a:prstGeom>
          <a:noFill/>
          <a:ln>
            <a:noFill/>
          </a:ln>
        </p:spPr>
        <p:txBody>
          <a:bodyPr anchorCtr="0" anchor="t" bIns="91425" lIns="91425" spcFirstLastPara="1" rIns="91425" wrap="square" tIns="91425"/>
          <a:lstStyle>
            <a:lvl1pPr indent="-393700" lvl="0" marL="4572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indent="-355600" lvl="1" marL="9144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indent="-355600" lvl="2" marL="1371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indent="-342900" lvl="3" marL="18288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indent="-342900" lvl="4" marL="22860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indent="-342900" lvl="5" marL="27432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indent="-342900" lvl="6" marL="32004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indent="-342900" lvl="7" marL="36576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indent="-342900" lvl="8" marL="41148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p:txBody>
      </p:sp>
      <p:sp>
        <p:nvSpPr>
          <p:cNvPr id="160" name="Google Shape;160;p1"/>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gif"/><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gif"/><Relationship Id="rId4" Type="http://schemas.openxmlformats.org/officeDocument/2006/relationships/image" Target="../media/image2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3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5.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8.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3.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hyperlink" Target="mailto:murat.ozturkmen42@gmail.com" TargetMode="External"/><Relationship Id="rId4" Type="http://schemas.openxmlformats.org/officeDocument/2006/relationships/hyperlink" Target="mailto:muratoz@tani.com.tr" TargetMode="External"/><Relationship Id="rId5" Type="http://schemas.openxmlformats.org/officeDocument/2006/relationships/hyperlink" Target="https://www.linkedin.com/in/mozturkme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12"/>
          <p:cNvSpPr txBox="1"/>
          <p:nvPr>
            <p:ph type="ctrTitle"/>
          </p:nvPr>
        </p:nvSpPr>
        <p:spPr>
          <a:xfrm>
            <a:off x="684275" y="627750"/>
            <a:ext cx="7773900" cy="222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Özyinelemeli Yapay Sinir Ağlarıyla Döviz Kuru Tahmini</a:t>
            </a:r>
            <a:endParaRPr/>
          </a:p>
          <a:p>
            <a:pPr indent="0" lvl="0" marL="0" rtl="0" algn="r">
              <a:spcBef>
                <a:spcPts val="0"/>
              </a:spcBef>
              <a:spcAft>
                <a:spcPts val="0"/>
              </a:spcAft>
              <a:buNone/>
            </a:pPr>
            <a:r>
              <a:rPr i="1" lang="en" sz="3000"/>
              <a:t>Murat Öztürkmen</a:t>
            </a:r>
            <a:endParaRPr i="1"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21"/>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85" name="Google Shape;585;p21"/>
          <p:cNvPicPr preferRelativeResize="0"/>
          <p:nvPr/>
        </p:nvPicPr>
        <p:blipFill>
          <a:blip r:embed="rId3">
            <a:alphaModFix/>
          </a:blip>
          <a:stretch>
            <a:fillRect/>
          </a:stretch>
        </p:blipFill>
        <p:spPr>
          <a:xfrm>
            <a:off x="837550" y="1149025"/>
            <a:ext cx="6081550" cy="3573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22"/>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91" name="Google Shape;591;p22"/>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Özyinelemeli Yapay Sinir Ağları</a:t>
            </a:r>
            <a:endParaRPr sz="3000"/>
          </a:p>
        </p:txBody>
      </p:sp>
      <p:sp>
        <p:nvSpPr>
          <p:cNvPr id="592" name="Google Shape;592;p22"/>
          <p:cNvSpPr txBox="1"/>
          <p:nvPr>
            <p:ph idx="1" type="body"/>
          </p:nvPr>
        </p:nvSpPr>
        <p:spPr>
          <a:xfrm>
            <a:off x="713550" y="1111937"/>
            <a:ext cx="6140400" cy="361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chemeClr val="dk1"/>
                </a:solidFill>
              </a:rPr>
              <a:t>Bir filmin her noktasında ne tür bir olay olduğunu sınıflandırmak istediğinizi düşünün. Geleneksel bir sinir ağının filmdeki daha önceki olaylar hakkındaki muhakemesini daha sonra bilgilendirmek için nasıl kullanabileceği açık değildir.</a:t>
            </a:r>
            <a:endParaRPr sz="2400">
              <a:solidFill>
                <a:schemeClr val="dk1"/>
              </a:solidFill>
            </a:endParaRPr>
          </a:p>
          <a:p>
            <a:pPr indent="-381000" lvl="0" marL="457200" rtl="0" algn="l">
              <a:spcBef>
                <a:spcPts val="0"/>
              </a:spcBef>
              <a:spcAft>
                <a:spcPts val="0"/>
              </a:spcAft>
              <a:buClr>
                <a:schemeClr val="dk1"/>
              </a:buClr>
              <a:buSzPts val="2400"/>
              <a:buChar char="✘"/>
            </a:pPr>
            <a:r>
              <a:rPr b="1" lang="en" sz="2400">
                <a:solidFill>
                  <a:schemeClr val="dk1"/>
                </a:solidFill>
              </a:rPr>
              <a:t>Özyinelemeli sinir ağları</a:t>
            </a:r>
            <a:r>
              <a:rPr lang="en" sz="2400">
                <a:solidFill>
                  <a:schemeClr val="dk1"/>
                </a:solidFill>
              </a:rPr>
              <a:t> bu sorunu ele almaktadır. Bunlar, bilginin devam etmesine izin veren döngüler içeren ağlardır.</a:t>
            </a:r>
            <a:endParaRPr sz="2400">
              <a:solidFill>
                <a:schemeClr val="dk1"/>
              </a:solidFill>
            </a:endParaRPr>
          </a:p>
          <a:p>
            <a:pPr indent="0" lvl="0" marL="0" rtl="0" algn="l">
              <a:spcBef>
                <a:spcPts val="600"/>
              </a:spcBef>
              <a:spcAft>
                <a:spcPts val="0"/>
              </a:spcAft>
              <a:buNone/>
            </a:pPr>
            <a:r>
              <a:t/>
            </a:r>
            <a:endParaRPr sz="2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23"/>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98" name="Google Shape;598;p23"/>
          <p:cNvPicPr preferRelativeResize="0"/>
          <p:nvPr/>
        </p:nvPicPr>
        <p:blipFill>
          <a:blip r:embed="rId3">
            <a:alphaModFix/>
          </a:blip>
          <a:stretch>
            <a:fillRect/>
          </a:stretch>
        </p:blipFill>
        <p:spPr>
          <a:xfrm>
            <a:off x="883350" y="1120350"/>
            <a:ext cx="2381250" cy="3127325"/>
          </a:xfrm>
          <a:prstGeom prst="rect">
            <a:avLst/>
          </a:prstGeom>
          <a:noFill/>
          <a:ln>
            <a:noFill/>
          </a:ln>
        </p:spPr>
      </p:pic>
      <p:pic>
        <p:nvPicPr>
          <p:cNvPr id="599" name="Google Shape;599;p23"/>
          <p:cNvPicPr preferRelativeResize="0"/>
          <p:nvPr/>
        </p:nvPicPr>
        <p:blipFill>
          <a:blip r:embed="rId4">
            <a:alphaModFix/>
          </a:blip>
          <a:stretch>
            <a:fillRect/>
          </a:stretch>
        </p:blipFill>
        <p:spPr>
          <a:xfrm>
            <a:off x="3860500" y="1381125"/>
            <a:ext cx="2673400" cy="2866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2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05" name="Google Shape;605;p24"/>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Konuşma Tanıma Örneği</a:t>
            </a:r>
            <a:endParaRPr sz="3000"/>
          </a:p>
        </p:txBody>
      </p:sp>
      <p:pic>
        <p:nvPicPr>
          <p:cNvPr id="606" name="Google Shape;606;p24"/>
          <p:cNvPicPr preferRelativeResize="0"/>
          <p:nvPr/>
        </p:nvPicPr>
        <p:blipFill>
          <a:blip r:embed="rId3">
            <a:alphaModFix/>
          </a:blip>
          <a:stretch>
            <a:fillRect/>
          </a:stretch>
        </p:blipFill>
        <p:spPr>
          <a:xfrm>
            <a:off x="846025" y="1223375"/>
            <a:ext cx="6042300" cy="308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2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12" name="Google Shape;612;p25"/>
          <p:cNvPicPr preferRelativeResize="0"/>
          <p:nvPr/>
        </p:nvPicPr>
        <p:blipFill>
          <a:blip r:embed="rId3">
            <a:alphaModFix/>
          </a:blip>
          <a:stretch>
            <a:fillRect/>
          </a:stretch>
        </p:blipFill>
        <p:spPr>
          <a:xfrm>
            <a:off x="837550" y="1285875"/>
            <a:ext cx="6058625" cy="3225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2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18" name="Google Shape;618;p26"/>
          <p:cNvPicPr preferRelativeResize="0"/>
          <p:nvPr/>
        </p:nvPicPr>
        <p:blipFill>
          <a:blip r:embed="rId3">
            <a:alphaModFix/>
          </a:blip>
          <a:stretch>
            <a:fillRect/>
          </a:stretch>
        </p:blipFill>
        <p:spPr>
          <a:xfrm>
            <a:off x="871900" y="1217750"/>
            <a:ext cx="6024275" cy="3442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2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24" name="Google Shape;624;p27"/>
          <p:cNvPicPr preferRelativeResize="0"/>
          <p:nvPr/>
        </p:nvPicPr>
        <p:blipFill>
          <a:blip r:embed="rId3">
            <a:alphaModFix/>
          </a:blip>
          <a:stretch>
            <a:fillRect/>
          </a:stretch>
        </p:blipFill>
        <p:spPr>
          <a:xfrm>
            <a:off x="849000" y="1217150"/>
            <a:ext cx="6047175" cy="350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2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30" name="Google Shape;630;p28"/>
          <p:cNvPicPr preferRelativeResize="0"/>
          <p:nvPr/>
        </p:nvPicPr>
        <p:blipFill>
          <a:blip r:embed="rId3">
            <a:alphaModFix/>
          </a:blip>
          <a:stretch>
            <a:fillRect/>
          </a:stretch>
        </p:blipFill>
        <p:spPr>
          <a:xfrm>
            <a:off x="826100" y="1285875"/>
            <a:ext cx="6047175" cy="3436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29"/>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36" name="Google Shape;636;p29"/>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Kaybolan Eğim(Vanishing Gradient)</a:t>
            </a:r>
            <a:endParaRPr sz="3000"/>
          </a:p>
        </p:txBody>
      </p:sp>
      <p:sp>
        <p:nvSpPr>
          <p:cNvPr id="637" name="Google Shape;637;p29"/>
          <p:cNvSpPr txBox="1"/>
          <p:nvPr>
            <p:ph idx="1" type="body"/>
          </p:nvPr>
        </p:nvSpPr>
        <p:spPr>
          <a:xfrm>
            <a:off x="713550" y="1111933"/>
            <a:ext cx="6140400" cy="993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chemeClr val="dk1"/>
                </a:solidFill>
              </a:rPr>
              <a:t>Kaybolan eğim problemi, büyük zaman serisi verileriyle çalıştığımızda ortaya çıkar.</a:t>
            </a:r>
            <a:endParaRPr sz="2400">
              <a:solidFill>
                <a:schemeClr val="dk1"/>
              </a:solidFill>
            </a:endParaRPr>
          </a:p>
          <a:p>
            <a:pPr indent="0" lvl="0" marL="0" rtl="0" algn="l">
              <a:spcBef>
                <a:spcPts val="600"/>
              </a:spcBef>
              <a:spcAft>
                <a:spcPts val="0"/>
              </a:spcAft>
              <a:buNone/>
            </a:pPr>
            <a:r>
              <a:t/>
            </a:r>
            <a:endParaRPr sz="2400">
              <a:solidFill>
                <a:schemeClr val="dk1"/>
              </a:solidFill>
            </a:endParaRPr>
          </a:p>
        </p:txBody>
      </p:sp>
      <p:pic>
        <p:nvPicPr>
          <p:cNvPr id="638" name="Google Shape;638;p29"/>
          <p:cNvPicPr preferRelativeResize="0"/>
          <p:nvPr/>
        </p:nvPicPr>
        <p:blipFill>
          <a:blip r:embed="rId3">
            <a:alphaModFix/>
          </a:blip>
          <a:stretch>
            <a:fillRect/>
          </a:stretch>
        </p:blipFill>
        <p:spPr>
          <a:xfrm>
            <a:off x="1281325" y="2105525"/>
            <a:ext cx="2381250" cy="2617200"/>
          </a:xfrm>
          <a:prstGeom prst="rect">
            <a:avLst/>
          </a:prstGeom>
          <a:noFill/>
          <a:ln>
            <a:noFill/>
          </a:ln>
        </p:spPr>
      </p:pic>
      <p:pic>
        <p:nvPicPr>
          <p:cNvPr id="639" name="Google Shape;639;p29"/>
          <p:cNvPicPr preferRelativeResize="0"/>
          <p:nvPr/>
        </p:nvPicPr>
        <p:blipFill>
          <a:blip r:embed="rId4">
            <a:alphaModFix/>
          </a:blip>
          <a:stretch>
            <a:fillRect/>
          </a:stretch>
        </p:blipFill>
        <p:spPr>
          <a:xfrm>
            <a:off x="3914775" y="2135025"/>
            <a:ext cx="2381250" cy="261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30"/>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45" name="Google Shape;645;p30"/>
          <p:cNvSpPr txBox="1"/>
          <p:nvPr>
            <p:ph idx="1" type="body"/>
          </p:nvPr>
        </p:nvSpPr>
        <p:spPr>
          <a:xfrm>
            <a:off x="713550" y="1111903"/>
            <a:ext cx="6140400" cy="3610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Char char="✘"/>
            </a:pPr>
            <a:r>
              <a:rPr lang="en" sz="2300">
                <a:solidFill>
                  <a:schemeClr val="dk1"/>
                </a:solidFill>
              </a:rPr>
              <a:t>Bir sinir ağının eğitimi üç ana aşamaya sahiptir.</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İlk olarak, bir ileri geçiş yapar ve bir tahmin yapar.</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İkincisi, bir kayıp fonksiyonu kullanarak tahminleri gerçek değerlerle karşılaştırır.</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Kayıp fonksiyonu, ağın ne kadar kötü performans gösterdiğine dair bir tahmini bir hata değeri çıkarır.</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Son olarak, ağdaki her nöron için eğimleri hesaplayan geri yayılımı yapmak için bu hata değerini kullanır.</a:t>
            </a:r>
            <a:endParaRPr sz="2300">
              <a:solidFill>
                <a:schemeClr val="dk1"/>
              </a:solidFill>
            </a:endParaRPr>
          </a:p>
          <a:p>
            <a:pPr indent="0" lvl="0" marL="0" rtl="0" algn="l">
              <a:spcBef>
                <a:spcPts val="600"/>
              </a:spcBef>
              <a:spcAft>
                <a:spcPts val="0"/>
              </a:spcAft>
              <a:buNone/>
            </a:pPr>
            <a:r>
              <a:t/>
            </a:r>
            <a:endParaRPr sz="2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13"/>
          <p:cNvSpPr txBox="1"/>
          <p:nvPr>
            <p:ph idx="4294967295" type="body"/>
          </p:nvPr>
        </p:nvSpPr>
        <p:spPr>
          <a:xfrm>
            <a:off x="2962000" y="1172100"/>
            <a:ext cx="4641300" cy="1815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Murat Öztürkmen</a:t>
            </a:r>
            <a:endParaRPr/>
          </a:p>
          <a:p>
            <a:pPr indent="-355600" lvl="0" marL="457200" rtl="0" algn="l">
              <a:spcBef>
                <a:spcPts val="600"/>
              </a:spcBef>
              <a:spcAft>
                <a:spcPts val="0"/>
              </a:spcAft>
              <a:buSzPts val="2000"/>
              <a:buChar char="●"/>
            </a:pPr>
            <a:r>
              <a:rPr lang="en" sz="2000"/>
              <a:t>İktisat Doktora, Y.T.Ü.</a:t>
            </a:r>
            <a:endParaRPr sz="2000"/>
          </a:p>
          <a:p>
            <a:pPr indent="-355600" lvl="0" marL="457200" rtl="0" algn="l">
              <a:spcBef>
                <a:spcPts val="0"/>
              </a:spcBef>
              <a:spcAft>
                <a:spcPts val="0"/>
              </a:spcAft>
              <a:buSzPts val="2000"/>
              <a:buChar char="●"/>
            </a:pPr>
            <a:r>
              <a:rPr lang="en" sz="2000"/>
              <a:t>Ekonometri Yüksek Lisans, İ.Ü.</a:t>
            </a:r>
            <a:endParaRPr sz="2000"/>
          </a:p>
          <a:p>
            <a:pPr indent="-355600" lvl="0" marL="457200" rtl="0" algn="l">
              <a:spcBef>
                <a:spcPts val="0"/>
              </a:spcBef>
              <a:spcAft>
                <a:spcPts val="0"/>
              </a:spcAft>
              <a:buSzPts val="2000"/>
              <a:buChar char="●"/>
            </a:pPr>
            <a:r>
              <a:rPr lang="en" sz="2000"/>
              <a:t>Veri Bilimci, Tanı/Koç</a:t>
            </a:r>
            <a:endParaRPr sz="2000"/>
          </a:p>
        </p:txBody>
      </p:sp>
      <p:pic>
        <p:nvPicPr>
          <p:cNvPr id="531" name="Google Shape;531;p13"/>
          <p:cNvPicPr preferRelativeResize="0"/>
          <p:nvPr/>
        </p:nvPicPr>
        <p:blipFill rotWithShape="1">
          <a:blip r:embed="rId3">
            <a:alphaModFix/>
          </a:blip>
          <a:srcRect b="12508" l="0" r="0" t="12500"/>
          <a:stretch/>
        </p:blipFill>
        <p:spPr>
          <a:xfrm>
            <a:off x="1509150" y="1400693"/>
            <a:ext cx="1131728" cy="1131725"/>
          </a:xfrm>
          <a:prstGeom prst="rect">
            <a:avLst/>
          </a:prstGeom>
          <a:noFill/>
          <a:ln>
            <a:noFill/>
          </a:ln>
        </p:spPr>
      </p:pic>
      <p:sp>
        <p:nvSpPr>
          <p:cNvPr id="532" name="Google Shape;532;p13"/>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31"/>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51" name="Google Shape;651;p31"/>
          <p:cNvSpPr txBox="1"/>
          <p:nvPr>
            <p:ph idx="1" type="body"/>
          </p:nvPr>
        </p:nvSpPr>
        <p:spPr>
          <a:xfrm>
            <a:off x="713550" y="1111903"/>
            <a:ext cx="6140400" cy="3610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Char char="✘"/>
            </a:pPr>
            <a:r>
              <a:rPr lang="en" sz="2300">
                <a:solidFill>
                  <a:schemeClr val="dk1"/>
                </a:solidFill>
              </a:rPr>
              <a:t>Eğim ne kadar büyükse, ayarlamalar o kadar büyür ve tersi de geçerlidir. </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Sorun da burada yatmaktadır.</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Geri yayılımı yaparken, bir katmandaki her nöron, eğim etkileriyle ilgili olarak, önceki katmandaki eğim değerini hesaplar.</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Bu nedenle, önceki katmanlara yapılan ayarlamalar küçükse, geçerli katmana yapılan ayarlar daha da küçük olacaktır.</a:t>
            </a:r>
            <a:endParaRPr sz="2300">
              <a:solidFill>
                <a:schemeClr val="dk1"/>
              </a:solidFill>
            </a:endParaRPr>
          </a:p>
          <a:p>
            <a:pPr indent="0" lvl="0" marL="0" rtl="0" algn="l">
              <a:spcBef>
                <a:spcPts val="600"/>
              </a:spcBef>
              <a:spcAft>
                <a:spcPts val="0"/>
              </a:spcAft>
              <a:buNone/>
            </a:pPr>
            <a:r>
              <a:t/>
            </a:r>
            <a:endParaRPr sz="2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32"/>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57" name="Google Shape;657;p32"/>
          <p:cNvSpPr txBox="1"/>
          <p:nvPr>
            <p:ph idx="1" type="body"/>
          </p:nvPr>
        </p:nvSpPr>
        <p:spPr>
          <a:xfrm>
            <a:off x="713550" y="1111903"/>
            <a:ext cx="6140400" cy="3610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Char char="✘"/>
            </a:pPr>
            <a:r>
              <a:rPr lang="en" sz="2300">
                <a:solidFill>
                  <a:schemeClr val="dk1"/>
                </a:solidFill>
              </a:rPr>
              <a:t>Bu, geri yayıldıkça eğimin üssel olarak küçülmesine neden olur.</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Daha önceki katmanlar, iç ağırlıklar son derece küçük eğimleriyle ayarlanmakta olduğu için, herhangi bir öğrenme yapamazlar. </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Bu, kaybolan eğim problemini doğurur.</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Bunun için iki çözüm önerilmiştir: </a:t>
            </a:r>
            <a:r>
              <a:rPr b="1" lang="en" sz="2300">
                <a:solidFill>
                  <a:schemeClr val="dk1"/>
                </a:solidFill>
              </a:rPr>
              <a:t>Uzun-kısa dönem hafıza</a:t>
            </a:r>
            <a:r>
              <a:rPr lang="en" sz="2300">
                <a:solidFill>
                  <a:schemeClr val="dk1"/>
                </a:solidFill>
              </a:rPr>
              <a:t> ve </a:t>
            </a:r>
            <a:r>
              <a:rPr b="1" lang="en" sz="2300">
                <a:solidFill>
                  <a:schemeClr val="dk1"/>
                </a:solidFill>
              </a:rPr>
              <a:t>kapılı özyinelemeli sinir ağları.</a:t>
            </a:r>
            <a:endParaRPr b="1" sz="2300">
              <a:solidFill>
                <a:schemeClr val="dk1"/>
              </a:solidFill>
            </a:endParaRPr>
          </a:p>
          <a:p>
            <a:pPr indent="0" lvl="0" marL="0" rtl="0" algn="l">
              <a:spcBef>
                <a:spcPts val="600"/>
              </a:spcBef>
              <a:spcAft>
                <a:spcPts val="0"/>
              </a:spcAft>
              <a:buNone/>
            </a:pPr>
            <a:r>
              <a:t/>
            </a:r>
            <a:endParaRPr sz="2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33"/>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63" name="Google Shape;663;p33"/>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Uzun-Kısa Dönem Hafıza(LSTM)</a:t>
            </a:r>
            <a:endParaRPr sz="3000"/>
          </a:p>
        </p:txBody>
      </p:sp>
      <p:sp>
        <p:nvSpPr>
          <p:cNvPr id="664" name="Google Shape;664;p33"/>
          <p:cNvSpPr txBox="1"/>
          <p:nvPr>
            <p:ph idx="1" type="body"/>
          </p:nvPr>
        </p:nvSpPr>
        <p:spPr>
          <a:xfrm>
            <a:off x="713550" y="1111902"/>
            <a:ext cx="6140400" cy="15090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Char char="✘"/>
            </a:pPr>
            <a:r>
              <a:rPr lang="en" sz="2300">
                <a:solidFill>
                  <a:schemeClr val="dk1"/>
                </a:solidFill>
              </a:rPr>
              <a:t>Tüm özyinelemeli sinir ağları, sinir ağının özyineli modüllerinin bir zinciridir. Standart RNN'lerde, bu özyineli modül, tek bir tanh tabakası gibi çok basit bir yapıya sahip olacaktır.</a:t>
            </a:r>
            <a:endParaRPr b="1" sz="2300">
              <a:solidFill>
                <a:schemeClr val="dk1"/>
              </a:solidFill>
            </a:endParaRPr>
          </a:p>
          <a:p>
            <a:pPr indent="0" lvl="0" marL="0" rtl="0" algn="l">
              <a:spcBef>
                <a:spcPts val="600"/>
              </a:spcBef>
              <a:spcAft>
                <a:spcPts val="0"/>
              </a:spcAft>
              <a:buNone/>
            </a:pPr>
            <a:r>
              <a:t/>
            </a:r>
            <a:endParaRPr sz="2400">
              <a:solidFill>
                <a:schemeClr val="dk1"/>
              </a:solidFill>
            </a:endParaRPr>
          </a:p>
        </p:txBody>
      </p:sp>
      <p:pic>
        <p:nvPicPr>
          <p:cNvPr id="665" name="Google Shape;665;p33"/>
          <p:cNvPicPr preferRelativeResize="0"/>
          <p:nvPr/>
        </p:nvPicPr>
        <p:blipFill>
          <a:blip r:embed="rId3">
            <a:alphaModFix/>
          </a:blip>
          <a:stretch>
            <a:fillRect/>
          </a:stretch>
        </p:blipFill>
        <p:spPr>
          <a:xfrm>
            <a:off x="1204125" y="2620900"/>
            <a:ext cx="5772248" cy="210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3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71" name="Google Shape;671;p34"/>
          <p:cNvSpPr txBox="1"/>
          <p:nvPr>
            <p:ph idx="1" type="body"/>
          </p:nvPr>
        </p:nvSpPr>
        <p:spPr>
          <a:xfrm>
            <a:off x="713550" y="1111900"/>
            <a:ext cx="6140400" cy="15549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Char char="✘"/>
            </a:pPr>
            <a:r>
              <a:rPr lang="en" sz="2300">
                <a:solidFill>
                  <a:schemeClr val="dk1"/>
                </a:solidFill>
              </a:rPr>
              <a:t>LSTM'ler de bu zincir benzeri yapıya sahiptir, ancak özyineli modülün farklı bir yapısı vardır. Tek bir nöral ağ katmanına sahip olmak yerine dört tane var, çok özel bir şekilde etkileşime giriyor.</a:t>
            </a:r>
            <a:endParaRPr b="1" sz="2300">
              <a:solidFill>
                <a:schemeClr val="dk1"/>
              </a:solidFill>
            </a:endParaRPr>
          </a:p>
          <a:p>
            <a:pPr indent="0" lvl="0" marL="0" rtl="0" algn="l">
              <a:spcBef>
                <a:spcPts val="600"/>
              </a:spcBef>
              <a:spcAft>
                <a:spcPts val="0"/>
              </a:spcAft>
              <a:buNone/>
            </a:pPr>
            <a:r>
              <a:t/>
            </a:r>
            <a:endParaRPr sz="2400">
              <a:solidFill>
                <a:schemeClr val="dk1"/>
              </a:solidFill>
            </a:endParaRPr>
          </a:p>
        </p:txBody>
      </p:sp>
      <p:pic>
        <p:nvPicPr>
          <p:cNvPr id="672" name="Google Shape;672;p34"/>
          <p:cNvPicPr preferRelativeResize="0"/>
          <p:nvPr/>
        </p:nvPicPr>
        <p:blipFill>
          <a:blip r:embed="rId3">
            <a:alphaModFix/>
          </a:blip>
          <a:stretch>
            <a:fillRect/>
          </a:stretch>
        </p:blipFill>
        <p:spPr>
          <a:xfrm>
            <a:off x="1073450" y="2727550"/>
            <a:ext cx="5780500" cy="1995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3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78" name="Google Shape;678;p35"/>
          <p:cNvSpPr txBox="1"/>
          <p:nvPr>
            <p:ph idx="1" type="body"/>
          </p:nvPr>
        </p:nvSpPr>
        <p:spPr>
          <a:xfrm>
            <a:off x="713550" y="1111900"/>
            <a:ext cx="6140400" cy="1142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Char char="✘"/>
            </a:pPr>
            <a:r>
              <a:rPr lang="en" sz="2300">
                <a:solidFill>
                  <a:schemeClr val="dk1"/>
                </a:solidFill>
              </a:rPr>
              <a:t>LSTM'lerin anahtar kavramı, diyagramın üstünden geçen yatay çizgi</a:t>
            </a:r>
            <a:r>
              <a:rPr b="1" lang="en" sz="2300">
                <a:solidFill>
                  <a:schemeClr val="dk1"/>
                </a:solidFill>
              </a:rPr>
              <a:t> </a:t>
            </a:r>
            <a:r>
              <a:rPr lang="en" sz="2300">
                <a:solidFill>
                  <a:schemeClr val="dk1"/>
                </a:solidFill>
              </a:rPr>
              <a:t>olan hücre durumudur(cell state).</a:t>
            </a:r>
            <a:endParaRPr sz="2300">
              <a:solidFill>
                <a:schemeClr val="dk1"/>
              </a:solidFill>
            </a:endParaRPr>
          </a:p>
          <a:p>
            <a:pPr indent="0" lvl="0" marL="0" rtl="0" algn="l">
              <a:spcBef>
                <a:spcPts val="600"/>
              </a:spcBef>
              <a:spcAft>
                <a:spcPts val="0"/>
              </a:spcAft>
              <a:buNone/>
            </a:pPr>
            <a:r>
              <a:t/>
            </a:r>
            <a:endParaRPr sz="2400">
              <a:solidFill>
                <a:schemeClr val="dk1"/>
              </a:solidFill>
            </a:endParaRPr>
          </a:p>
        </p:txBody>
      </p:sp>
      <p:pic>
        <p:nvPicPr>
          <p:cNvPr id="679" name="Google Shape;679;p35"/>
          <p:cNvPicPr preferRelativeResize="0"/>
          <p:nvPr/>
        </p:nvPicPr>
        <p:blipFill>
          <a:blip r:embed="rId3">
            <a:alphaModFix/>
          </a:blip>
          <a:stretch>
            <a:fillRect/>
          </a:stretch>
        </p:blipFill>
        <p:spPr>
          <a:xfrm>
            <a:off x="713550" y="2395250"/>
            <a:ext cx="6308652" cy="23274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3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85" name="Google Shape;685;p36"/>
          <p:cNvSpPr txBox="1"/>
          <p:nvPr>
            <p:ph idx="1" type="body"/>
          </p:nvPr>
        </p:nvSpPr>
        <p:spPr>
          <a:xfrm>
            <a:off x="713550" y="1111900"/>
            <a:ext cx="4899600" cy="3610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Char char="✘"/>
            </a:pPr>
            <a:r>
              <a:rPr lang="en" sz="2300">
                <a:solidFill>
                  <a:schemeClr val="dk1"/>
                </a:solidFill>
              </a:rPr>
              <a:t>LSTM, kapı olarak adlandırılan yapılar tarafından dikkatle düzenlenmiş, hücre durumuna bilgi çıkarma veya ekleme yeteneğine sahiptir.</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Kapılar, isteğe bağlı olarak bilginin iletilmesini sağlayan bir yoldur. Sigmoid nöral ağ katmanından ve nokta tabanlı çarpma işleminden oluşurlar.</a:t>
            </a:r>
            <a:endParaRPr sz="2300">
              <a:solidFill>
                <a:schemeClr val="dk1"/>
              </a:solidFill>
            </a:endParaRPr>
          </a:p>
          <a:p>
            <a:pPr indent="0" lvl="0" marL="0" rtl="0" algn="l">
              <a:spcBef>
                <a:spcPts val="600"/>
              </a:spcBef>
              <a:spcAft>
                <a:spcPts val="0"/>
              </a:spcAft>
              <a:buNone/>
            </a:pPr>
            <a:r>
              <a:t/>
            </a:r>
            <a:endParaRPr sz="2400">
              <a:solidFill>
                <a:schemeClr val="dk1"/>
              </a:solidFill>
            </a:endParaRPr>
          </a:p>
        </p:txBody>
      </p:sp>
      <p:pic>
        <p:nvPicPr>
          <p:cNvPr id="686" name="Google Shape;686;p36"/>
          <p:cNvPicPr preferRelativeResize="0"/>
          <p:nvPr/>
        </p:nvPicPr>
        <p:blipFill>
          <a:blip r:embed="rId3">
            <a:alphaModFix/>
          </a:blip>
          <a:stretch>
            <a:fillRect/>
          </a:stretch>
        </p:blipFill>
        <p:spPr>
          <a:xfrm>
            <a:off x="5613150" y="1867438"/>
            <a:ext cx="1152511" cy="140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3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2" name="Google Shape;692;p37"/>
          <p:cNvSpPr txBox="1"/>
          <p:nvPr>
            <p:ph idx="1" type="body"/>
          </p:nvPr>
        </p:nvSpPr>
        <p:spPr>
          <a:xfrm>
            <a:off x="713550" y="1111900"/>
            <a:ext cx="6140400" cy="28839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Char char="✘"/>
            </a:pPr>
            <a:r>
              <a:rPr lang="en" sz="2300">
                <a:solidFill>
                  <a:schemeClr val="dk1"/>
                </a:solidFill>
              </a:rPr>
              <a:t>Sigmoid katman, her bileşenin ne kadarının geçmesine izin verileceğini açıklayan 0 ile 1 arasındaki sayıları çıkarır. 0 değeri, “hiçbir şey kalmasın” anlamına gelirken, 1 değeri “herşey içinden geçsin!” anlamına gelir.</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Bir LSTM, hücre durumunu korumak ve kontrol etmek için bu kapılardan üç tanesine sahiptir.</a:t>
            </a:r>
            <a:endParaRPr sz="2300">
              <a:solidFill>
                <a:schemeClr val="dk1"/>
              </a:solidFill>
            </a:endParaRPr>
          </a:p>
          <a:p>
            <a:pPr indent="0" lvl="0" marL="0" rtl="0" algn="l">
              <a:spcBef>
                <a:spcPts val="600"/>
              </a:spcBef>
              <a:spcAft>
                <a:spcPts val="0"/>
              </a:spcAft>
              <a:buNone/>
            </a:pPr>
            <a:r>
              <a:t/>
            </a:r>
            <a:endParaRPr sz="2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3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8" name="Google Shape;698;p38"/>
          <p:cNvSpPr txBox="1"/>
          <p:nvPr>
            <p:ph idx="1" type="body"/>
          </p:nvPr>
        </p:nvSpPr>
        <p:spPr>
          <a:xfrm>
            <a:off x="713550" y="1111900"/>
            <a:ext cx="6140400" cy="16695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Char char="✘"/>
            </a:pPr>
            <a:r>
              <a:rPr lang="en" sz="2300">
                <a:solidFill>
                  <a:schemeClr val="dk1"/>
                </a:solidFill>
              </a:rPr>
              <a:t>LSTM'mizdeki ilk adım, hücre durumundan hangi bilgileri atacağımıza karar vermektir. Bu karar “unutturucu geçit katmanı(forget gate layer)” adı verilen sigmoid bir katman tarafından yapılmıştır.</a:t>
            </a:r>
            <a:endParaRPr sz="2400">
              <a:solidFill>
                <a:schemeClr val="dk1"/>
              </a:solidFill>
            </a:endParaRPr>
          </a:p>
        </p:txBody>
      </p:sp>
      <p:pic>
        <p:nvPicPr>
          <p:cNvPr id="699" name="Google Shape;699;p38"/>
          <p:cNvPicPr preferRelativeResize="0"/>
          <p:nvPr/>
        </p:nvPicPr>
        <p:blipFill>
          <a:blip r:embed="rId3">
            <a:alphaModFix/>
          </a:blip>
          <a:stretch>
            <a:fillRect/>
          </a:stretch>
        </p:blipFill>
        <p:spPr>
          <a:xfrm>
            <a:off x="639325" y="2781400"/>
            <a:ext cx="6214627" cy="1941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39"/>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05" name="Google Shape;705;p39"/>
          <p:cNvSpPr txBox="1"/>
          <p:nvPr>
            <p:ph idx="1" type="body"/>
          </p:nvPr>
        </p:nvSpPr>
        <p:spPr>
          <a:xfrm>
            <a:off x="713550" y="1111900"/>
            <a:ext cx="6342900" cy="3735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Char char="✘"/>
            </a:pPr>
            <a:r>
              <a:rPr lang="en">
                <a:solidFill>
                  <a:schemeClr val="dk1"/>
                </a:solidFill>
              </a:rPr>
              <a:t>Bir sonraki adım, hücre durumunda hangi yeni bilgileri saklayacağımıza karar vermektir.</a:t>
            </a:r>
            <a:endParaRPr>
              <a:solidFill>
                <a:schemeClr val="dk1"/>
              </a:solidFill>
            </a:endParaRPr>
          </a:p>
          <a:p>
            <a:pPr indent="-368300" lvl="0" marL="457200" rtl="0" algn="l">
              <a:spcBef>
                <a:spcPts val="0"/>
              </a:spcBef>
              <a:spcAft>
                <a:spcPts val="0"/>
              </a:spcAft>
              <a:buClr>
                <a:schemeClr val="dk1"/>
              </a:buClr>
              <a:buSzPts val="2200"/>
              <a:buChar char="✘"/>
            </a:pPr>
            <a:r>
              <a:rPr lang="en">
                <a:solidFill>
                  <a:schemeClr val="dk1"/>
                </a:solidFill>
              </a:rPr>
              <a:t>Bunun iki bölümü var. İlk olarak, “giriş kapısı katmanı” olarak adlandırılan bir sigmoid katman, hangi değerleri güncelleyeceğimize karar verir.</a:t>
            </a:r>
            <a:endParaRPr>
              <a:solidFill>
                <a:schemeClr val="dk1"/>
              </a:solidFill>
            </a:endParaRPr>
          </a:p>
          <a:p>
            <a:pPr indent="-368300" lvl="0" marL="457200" rtl="0" algn="l">
              <a:spcBef>
                <a:spcPts val="0"/>
              </a:spcBef>
              <a:spcAft>
                <a:spcPts val="0"/>
              </a:spcAft>
              <a:buClr>
                <a:schemeClr val="dk1"/>
              </a:buClr>
              <a:buSzPts val="2200"/>
              <a:buChar char="✘"/>
            </a:pPr>
            <a:r>
              <a:rPr lang="en">
                <a:solidFill>
                  <a:schemeClr val="dk1"/>
                </a:solidFill>
              </a:rPr>
              <a:t>Ardından, bir tanh tabakası, duruma eklenebilecek yeni aday değerlerin bir vektörünü oluşturur. </a:t>
            </a:r>
            <a:endParaRPr>
              <a:solidFill>
                <a:schemeClr val="dk1"/>
              </a:solidFill>
            </a:endParaRPr>
          </a:p>
          <a:p>
            <a:pPr indent="-368300" lvl="0" marL="457200" rtl="0" algn="l">
              <a:spcBef>
                <a:spcPts val="0"/>
              </a:spcBef>
              <a:spcAft>
                <a:spcPts val="0"/>
              </a:spcAft>
              <a:buClr>
                <a:schemeClr val="dk1"/>
              </a:buClr>
              <a:buSzPts val="2200"/>
              <a:buChar char="✘"/>
            </a:pPr>
            <a:r>
              <a:rPr lang="en">
                <a:solidFill>
                  <a:schemeClr val="dk1"/>
                </a:solidFill>
              </a:rPr>
              <a:t>Bir sonraki adımda, bu ikisini bir güncelleme oluşturmak için birleştireceğiz.</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40"/>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11" name="Google Shape;711;p40"/>
          <p:cNvPicPr preferRelativeResize="0"/>
          <p:nvPr/>
        </p:nvPicPr>
        <p:blipFill>
          <a:blip r:embed="rId3">
            <a:alphaModFix/>
          </a:blip>
          <a:stretch>
            <a:fillRect/>
          </a:stretch>
        </p:blipFill>
        <p:spPr>
          <a:xfrm>
            <a:off x="859150" y="1366675"/>
            <a:ext cx="6059951" cy="2869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14"/>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Giriş</a:t>
            </a:r>
            <a:endParaRPr sz="3600"/>
          </a:p>
        </p:txBody>
      </p:sp>
      <p:sp>
        <p:nvSpPr>
          <p:cNvPr id="538" name="Google Shape;538;p1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9" name="Google Shape;539;p14"/>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chemeClr val="dk1"/>
                </a:solidFill>
              </a:rPr>
              <a:t>Bu çalışmada son zamanlarda birçok alanda kullanımı artmaya başlayan yapay sinir ağlarının zaman serileri üzerine tahminsel bir uygulaması gerçeklenecektir.</a:t>
            </a:r>
            <a:r>
              <a:rPr lang="en"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a:p>
            <a:pPr indent="-368300" lvl="0" marL="457200" rtl="0" algn="l">
              <a:spcBef>
                <a:spcPts val="0"/>
              </a:spcBef>
              <a:spcAft>
                <a:spcPts val="0"/>
              </a:spcAft>
              <a:buSzPts val="2200"/>
              <a:buChar char="✘"/>
            </a:pPr>
            <a:r>
              <a:rPr lang="en"/>
              <a:t>Çalışmada TCMB’nin sunduğu günlük döviz kuru verileri, 2005-01-04 ile 2018-08-13 dönemi kapsamında kullanılmıştır.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41"/>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17" name="Google Shape;717;p41"/>
          <p:cNvSpPr txBox="1"/>
          <p:nvPr>
            <p:ph idx="1" type="body"/>
          </p:nvPr>
        </p:nvSpPr>
        <p:spPr>
          <a:xfrm>
            <a:off x="713550" y="1111900"/>
            <a:ext cx="6342900" cy="1600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Char char="✘"/>
            </a:pPr>
            <a:r>
              <a:rPr lang="en">
                <a:solidFill>
                  <a:schemeClr val="dk1"/>
                </a:solidFill>
              </a:rPr>
              <a:t>Artık eski hücre durumunu yeni hücre durumuna güncellemenin zamanı geldi. </a:t>
            </a:r>
            <a:endParaRPr>
              <a:solidFill>
                <a:schemeClr val="dk1"/>
              </a:solidFill>
            </a:endParaRPr>
          </a:p>
          <a:p>
            <a:pPr indent="-368300" lvl="0" marL="457200" rtl="0" algn="l">
              <a:spcBef>
                <a:spcPts val="0"/>
              </a:spcBef>
              <a:spcAft>
                <a:spcPts val="0"/>
              </a:spcAft>
              <a:buClr>
                <a:srgbClr val="000000"/>
              </a:buClr>
              <a:buSzPts val="2200"/>
              <a:buChar char="✘"/>
            </a:pPr>
            <a:r>
              <a:rPr lang="en">
                <a:solidFill>
                  <a:schemeClr val="dk1"/>
                </a:solidFill>
              </a:rPr>
              <a:t>Önceki adımlar zaten ne yapılacağına karar verdi, şimdi bunu gerçekten yapmamız gerekiyor.</a:t>
            </a:r>
            <a:endParaRPr>
              <a:solidFill>
                <a:schemeClr val="dk1"/>
              </a:solidFill>
            </a:endParaRPr>
          </a:p>
        </p:txBody>
      </p:sp>
      <p:pic>
        <p:nvPicPr>
          <p:cNvPr id="718" name="Google Shape;718;p41"/>
          <p:cNvPicPr preferRelativeResize="0"/>
          <p:nvPr/>
        </p:nvPicPr>
        <p:blipFill>
          <a:blip r:embed="rId3">
            <a:alphaModFix/>
          </a:blip>
          <a:stretch>
            <a:fillRect/>
          </a:stretch>
        </p:blipFill>
        <p:spPr>
          <a:xfrm>
            <a:off x="713550" y="2712700"/>
            <a:ext cx="6342899" cy="20100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42"/>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24" name="Google Shape;724;p42"/>
          <p:cNvSpPr txBox="1"/>
          <p:nvPr>
            <p:ph idx="1" type="body"/>
          </p:nvPr>
        </p:nvSpPr>
        <p:spPr>
          <a:xfrm>
            <a:off x="713550" y="1111900"/>
            <a:ext cx="6342900" cy="3610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Char char="✘"/>
            </a:pPr>
            <a:r>
              <a:rPr lang="en">
                <a:solidFill>
                  <a:schemeClr val="dk1"/>
                </a:solidFill>
              </a:rPr>
              <a:t>Son olarak, çıktıya karar vermeliyiz. </a:t>
            </a:r>
            <a:endParaRPr>
              <a:solidFill>
                <a:schemeClr val="dk1"/>
              </a:solidFill>
            </a:endParaRPr>
          </a:p>
          <a:p>
            <a:pPr indent="-368300" lvl="0" marL="457200" rtl="0" algn="l">
              <a:spcBef>
                <a:spcPts val="0"/>
              </a:spcBef>
              <a:spcAft>
                <a:spcPts val="0"/>
              </a:spcAft>
              <a:buClr>
                <a:srgbClr val="000000"/>
              </a:buClr>
              <a:buSzPts val="2200"/>
              <a:buChar char="✘"/>
            </a:pPr>
            <a:r>
              <a:rPr lang="en">
                <a:solidFill>
                  <a:schemeClr val="dk1"/>
                </a:solidFill>
              </a:rPr>
              <a:t>Bu çıktı, hücre durumumuza dayalı olacak, ancak filtrelenmiş bir sürüm olacak. </a:t>
            </a:r>
            <a:endParaRPr>
              <a:solidFill>
                <a:schemeClr val="dk1"/>
              </a:solidFill>
            </a:endParaRPr>
          </a:p>
          <a:p>
            <a:pPr indent="-368300" lvl="0" marL="457200" rtl="0" algn="l">
              <a:spcBef>
                <a:spcPts val="0"/>
              </a:spcBef>
              <a:spcAft>
                <a:spcPts val="0"/>
              </a:spcAft>
              <a:buClr>
                <a:srgbClr val="000000"/>
              </a:buClr>
              <a:buSzPts val="2200"/>
              <a:buChar char="✘"/>
            </a:pPr>
            <a:r>
              <a:rPr lang="en">
                <a:solidFill>
                  <a:schemeClr val="dk1"/>
                </a:solidFill>
              </a:rPr>
              <a:t>İlk olarak, çıkış yapacağı hücre durumunun hangi bölümlerine karar vereceğine karar veren bir sigmoid katman çalıştırıyoruz. </a:t>
            </a:r>
            <a:endParaRPr>
              <a:solidFill>
                <a:schemeClr val="dk1"/>
              </a:solidFill>
            </a:endParaRPr>
          </a:p>
          <a:p>
            <a:pPr indent="-368300" lvl="0" marL="457200" rtl="0" algn="l">
              <a:spcBef>
                <a:spcPts val="0"/>
              </a:spcBef>
              <a:spcAft>
                <a:spcPts val="0"/>
              </a:spcAft>
              <a:buClr>
                <a:srgbClr val="000000"/>
              </a:buClr>
              <a:buSzPts val="2200"/>
              <a:buChar char="✘"/>
            </a:pPr>
            <a:r>
              <a:rPr lang="en">
                <a:solidFill>
                  <a:schemeClr val="dk1"/>
                </a:solidFill>
              </a:rPr>
              <a:t>Daha sonra, hücre durumunu tanh yoluyla koyarız (değerleri -1 ve 1 arasında olacak şekilde) ve sigmoid kapının çıktısıyla çoğaltırız, böylece yalnızca karar verdiğimiz parçaları çıkarmış oluruz.</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43"/>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30" name="Google Shape;730;p43"/>
          <p:cNvPicPr preferRelativeResize="0"/>
          <p:nvPr/>
        </p:nvPicPr>
        <p:blipFill>
          <a:blip r:embed="rId3">
            <a:alphaModFix/>
          </a:blip>
          <a:stretch>
            <a:fillRect/>
          </a:stretch>
        </p:blipFill>
        <p:spPr>
          <a:xfrm>
            <a:off x="870625" y="1514325"/>
            <a:ext cx="6014100" cy="2903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4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36" name="Google Shape;736;p44"/>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LSTM hareket halinde</a:t>
            </a:r>
            <a:endParaRPr sz="3000"/>
          </a:p>
        </p:txBody>
      </p:sp>
      <p:pic>
        <p:nvPicPr>
          <p:cNvPr id="737" name="Google Shape;737;p44"/>
          <p:cNvPicPr preferRelativeResize="0"/>
          <p:nvPr/>
        </p:nvPicPr>
        <p:blipFill>
          <a:blip r:embed="rId3">
            <a:alphaModFix/>
          </a:blip>
          <a:stretch>
            <a:fillRect/>
          </a:stretch>
        </p:blipFill>
        <p:spPr>
          <a:xfrm>
            <a:off x="747925" y="1292175"/>
            <a:ext cx="6140400" cy="3430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4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43" name="Google Shape;743;p45" title="sigmoid aktivasyonu"/>
          <p:cNvPicPr preferRelativeResize="0"/>
          <p:nvPr/>
        </p:nvPicPr>
        <p:blipFill>
          <a:blip r:embed="rId3">
            <a:alphaModFix/>
          </a:blip>
          <a:stretch>
            <a:fillRect/>
          </a:stretch>
        </p:blipFill>
        <p:spPr>
          <a:xfrm>
            <a:off x="834075" y="1545025"/>
            <a:ext cx="6062126" cy="2399326"/>
          </a:xfrm>
          <a:prstGeom prst="rect">
            <a:avLst/>
          </a:prstGeom>
          <a:noFill/>
          <a:ln>
            <a:noFill/>
          </a:ln>
        </p:spPr>
      </p:pic>
      <p:sp>
        <p:nvSpPr>
          <p:cNvPr id="744" name="Google Shape;744;p45"/>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Sigmoid aktivasyonu</a:t>
            </a:r>
            <a:endParaRPr sz="3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4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50" name="Google Shape;750;p46"/>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Unutma Kapısı</a:t>
            </a:r>
            <a:endParaRPr sz="3000"/>
          </a:p>
        </p:txBody>
      </p:sp>
      <p:pic>
        <p:nvPicPr>
          <p:cNvPr id="751" name="Google Shape;751;p46"/>
          <p:cNvPicPr preferRelativeResize="0"/>
          <p:nvPr/>
        </p:nvPicPr>
        <p:blipFill>
          <a:blip r:embed="rId3">
            <a:alphaModFix/>
          </a:blip>
          <a:stretch>
            <a:fillRect/>
          </a:stretch>
        </p:blipFill>
        <p:spPr>
          <a:xfrm>
            <a:off x="747925" y="1211900"/>
            <a:ext cx="6140401" cy="3510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4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57" name="Google Shape;757;p47"/>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Girdi</a:t>
            </a:r>
            <a:r>
              <a:rPr lang="en" sz="3000"/>
              <a:t> Kapısı</a:t>
            </a:r>
            <a:endParaRPr sz="3000"/>
          </a:p>
        </p:txBody>
      </p:sp>
      <p:pic>
        <p:nvPicPr>
          <p:cNvPr id="758" name="Google Shape;758;p47"/>
          <p:cNvPicPr preferRelativeResize="0"/>
          <p:nvPr/>
        </p:nvPicPr>
        <p:blipFill rotWithShape="1">
          <a:blip r:embed="rId3">
            <a:alphaModFix/>
          </a:blip>
          <a:srcRect b="0" l="8574" r="8574" t="0"/>
          <a:stretch/>
        </p:blipFill>
        <p:spPr>
          <a:xfrm>
            <a:off x="747925" y="1211900"/>
            <a:ext cx="6365924" cy="3510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4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64" name="Google Shape;764;p48"/>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Hücre Durumu</a:t>
            </a:r>
            <a:endParaRPr sz="3000"/>
          </a:p>
        </p:txBody>
      </p:sp>
      <p:pic>
        <p:nvPicPr>
          <p:cNvPr id="765" name="Google Shape;765;p48"/>
          <p:cNvPicPr preferRelativeResize="0"/>
          <p:nvPr/>
        </p:nvPicPr>
        <p:blipFill rotWithShape="1">
          <a:blip r:embed="rId3">
            <a:alphaModFix/>
          </a:blip>
          <a:srcRect b="0" l="3976" r="3967" t="0"/>
          <a:stretch/>
        </p:blipFill>
        <p:spPr>
          <a:xfrm>
            <a:off x="747925" y="1211900"/>
            <a:ext cx="6140401" cy="3510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49"/>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71" name="Google Shape;771;p49"/>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Çıktı</a:t>
            </a:r>
            <a:r>
              <a:rPr lang="en" sz="3000"/>
              <a:t> Kapısı</a:t>
            </a:r>
            <a:endParaRPr sz="3000"/>
          </a:p>
        </p:txBody>
      </p:sp>
      <p:pic>
        <p:nvPicPr>
          <p:cNvPr id="772" name="Google Shape;772;p49"/>
          <p:cNvPicPr preferRelativeResize="0"/>
          <p:nvPr/>
        </p:nvPicPr>
        <p:blipFill>
          <a:blip r:embed="rId3">
            <a:alphaModFix/>
          </a:blip>
          <a:stretch>
            <a:fillRect/>
          </a:stretch>
        </p:blipFill>
        <p:spPr>
          <a:xfrm>
            <a:off x="747925" y="1199575"/>
            <a:ext cx="6140401" cy="3523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50"/>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78" name="Google Shape;778;p50"/>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Kapılı Özyinelemeli Birim(GRU)</a:t>
            </a:r>
            <a:endParaRPr sz="3000"/>
          </a:p>
        </p:txBody>
      </p:sp>
      <p:sp>
        <p:nvSpPr>
          <p:cNvPr id="779" name="Google Shape;779;p50"/>
          <p:cNvSpPr txBox="1"/>
          <p:nvPr>
            <p:ph idx="1" type="body"/>
          </p:nvPr>
        </p:nvSpPr>
        <p:spPr>
          <a:xfrm>
            <a:off x="713550" y="1111900"/>
            <a:ext cx="6140400" cy="21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chemeClr val="dk1"/>
                </a:solidFill>
              </a:rPr>
              <a:t>LSTM'de biraz daha farklı bir varyasyon, kapılı özyinelemeli birim(gated recurrent unit) veya GRU'dur.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Unutma ve giriş kapılarını tek bir “güncelleme kapısı” ile birleştirir. Aynı zamanda hücre durumunu ve gizli durumu birleştirir ve başka değişiklikler yapar. Ortaya çıkan model, standart LSTM modellerinden daha basittir ve giderek daha popüler hale gelmektedir.</a:t>
            </a:r>
            <a:endParaRPr sz="1800">
              <a:solidFill>
                <a:schemeClr val="dk1"/>
              </a:solidFill>
            </a:endParaRPr>
          </a:p>
          <a:p>
            <a:pPr indent="0" lvl="0" marL="0" rtl="0" algn="l">
              <a:spcBef>
                <a:spcPts val="600"/>
              </a:spcBef>
              <a:spcAft>
                <a:spcPts val="0"/>
              </a:spcAft>
              <a:buNone/>
            </a:pPr>
            <a:r>
              <a:t/>
            </a:r>
            <a:endParaRPr sz="2400">
              <a:solidFill>
                <a:schemeClr val="dk1"/>
              </a:solidFill>
            </a:endParaRPr>
          </a:p>
        </p:txBody>
      </p:sp>
      <p:pic>
        <p:nvPicPr>
          <p:cNvPr id="780" name="Google Shape;780;p50"/>
          <p:cNvPicPr preferRelativeResize="0"/>
          <p:nvPr/>
        </p:nvPicPr>
        <p:blipFill>
          <a:blip r:embed="rId3">
            <a:alphaModFix/>
          </a:blip>
          <a:stretch>
            <a:fillRect/>
          </a:stretch>
        </p:blipFill>
        <p:spPr>
          <a:xfrm>
            <a:off x="747925" y="3202100"/>
            <a:ext cx="6285498" cy="164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1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45" name="Google Shape;545;p15"/>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SzPts val="2500"/>
              <a:buChar char="✘"/>
            </a:pPr>
            <a:r>
              <a:rPr lang="en" sz="2500">
                <a:solidFill>
                  <a:schemeClr val="dk1"/>
                </a:solidFill>
              </a:rPr>
              <a:t>Görüntü işleme için evrişimsel sinir ağları; anomali davranışlarının tespiti için otokodlayıcılar, kısıtlı Boltzman makineleri, özörgütlemeli haritalar; doğal dil işleme ve sinyal işleme için özyinelemeli ağlar sıkça kullanılan yapay sinir ağı türevleridir. </a:t>
            </a:r>
            <a:endParaRPr sz="2500">
              <a:solidFill>
                <a:schemeClr val="dk1"/>
              </a:solidFill>
            </a:endParaRPr>
          </a:p>
          <a:p>
            <a:pPr indent="-387350" lvl="0" marL="457200" rtl="0" algn="l">
              <a:spcBef>
                <a:spcPts val="0"/>
              </a:spcBef>
              <a:spcAft>
                <a:spcPts val="0"/>
              </a:spcAft>
              <a:buClr>
                <a:schemeClr val="dk1"/>
              </a:buClr>
              <a:buSzPts val="2500"/>
              <a:buChar char="✘"/>
            </a:pPr>
            <a:r>
              <a:rPr lang="en" sz="2500">
                <a:solidFill>
                  <a:schemeClr val="dk1"/>
                </a:solidFill>
              </a:rPr>
              <a:t>Zaman serileri alanında ise özellikle özyinelemeli ağların kullanımı yaygındır.</a:t>
            </a:r>
            <a:endParaRPr sz="2500">
              <a:solidFill>
                <a:schemeClr val="dk1"/>
              </a:solidFill>
            </a:endParaRPr>
          </a:p>
          <a:p>
            <a:pPr indent="0" lvl="0" marL="0" rtl="0" algn="l">
              <a:spcBef>
                <a:spcPts val="600"/>
              </a:spcBef>
              <a:spcAft>
                <a:spcPts val="0"/>
              </a:spcAft>
              <a:buNone/>
            </a:pPr>
            <a:r>
              <a:t/>
            </a:r>
            <a:endParaRPr sz="24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51"/>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86" name="Google Shape;786;p51"/>
          <p:cNvPicPr preferRelativeResize="0"/>
          <p:nvPr/>
        </p:nvPicPr>
        <p:blipFill>
          <a:blip r:embed="rId3">
            <a:alphaModFix/>
          </a:blip>
          <a:stretch>
            <a:fillRect/>
          </a:stretch>
        </p:blipFill>
        <p:spPr>
          <a:xfrm>
            <a:off x="866750" y="1234825"/>
            <a:ext cx="6065375" cy="34879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52"/>
          <p:cNvSpPr txBox="1"/>
          <p:nvPr>
            <p:ph idx="4294967295" type="ctrTitle"/>
          </p:nvPr>
        </p:nvSpPr>
        <p:spPr>
          <a:xfrm>
            <a:off x="3657050" y="1073100"/>
            <a:ext cx="5181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TEŞEKKÜRLER!</a:t>
            </a:r>
            <a:endParaRPr sz="6000"/>
          </a:p>
        </p:txBody>
      </p:sp>
      <p:sp>
        <p:nvSpPr>
          <p:cNvPr id="792" name="Google Shape;792;p52"/>
          <p:cNvSpPr txBox="1"/>
          <p:nvPr>
            <p:ph idx="4294967295" type="body"/>
          </p:nvPr>
        </p:nvSpPr>
        <p:spPr>
          <a:xfrm>
            <a:off x="3657050" y="2119100"/>
            <a:ext cx="4554300" cy="231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Sorularınız</a:t>
            </a:r>
            <a:r>
              <a:rPr b="1" lang="en" sz="3600"/>
              <a:t>?</a:t>
            </a:r>
            <a:endParaRPr/>
          </a:p>
          <a:p>
            <a:pPr indent="0" lvl="0" marL="0" rtl="0" algn="l">
              <a:spcBef>
                <a:spcPts val="600"/>
              </a:spcBef>
              <a:spcAft>
                <a:spcPts val="0"/>
              </a:spcAft>
              <a:buNone/>
            </a:pPr>
            <a:r>
              <a:rPr lang="en" sz="2000"/>
              <a:t>Bana ulaşmak için</a:t>
            </a:r>
            <a:endParaRPr sz="2000"/>
          </a:p>
          <a:p>
            <a:pPr indent="-342900" lvl="0" marL="457200" rtl="0" algn="l">
              <a:spcBef>
                <a:spcPts val="600"/>
              </a:spcBef>
              <a:spcAft>
                <a:spcPts val="0"/>
              </a:spcAft>
              <a:buSzPts val="1800"/>
              <a:buChar char="✘"/>
            </a:pPr>
            <a:r>
              <a:rPr lang="en" sz="1800" u="sng">
                <a:solidFill>
                  <a:schemeClr val="hlink"/>
                </a:solidFill>
                <a:hlinkClick r:id="rId3"/>
              </a:rPr>
              <a:t>murat.ozturkmen42@gmail.com</a:t>
            </a:r>
            <a:r>
              <a:rPr lang="en" sz="1800"/>
              <a:t> </a:t>
            </a:r>
            <a:endParaRPr sz="1800"/>
          </a:p>
          <a:p>
            <a:pPr indent="-342900" lvl="0" marL="457200" rtl="0" algn="l">
              <a:spcBef>
                <a:spcPts val="0"/>
              </a:spcBef>
              <a:spcAft>
                <a:spcPts val="0"/>
              </a:spcAft>
              <a:buSzPts val="1800"/>
              <a:buChar char="✘"/>
            </a:pPr>
            <a:r>
              <a:rPr lang="en" sz="1800" u="sng">
                <a:solidFill>
                  <a:schemeClr val="hlink"/>
                </a:solidFill>
                <a:hlinkClick r:id="rId4"/>
              </a:rPr>
              <a:t>muratoz@tani.com.tr</a:t>
            </a:r>
            <a:endParaRPr sz="1800"/>
          </a:p>
          <a:p>
            <a:pPr indent="-342900" lvl="0" marL="457200" rtl="0" algn="l">
              <a:spcBef>
                <a:spcPts val="0"/>
              </a:spcBef>
              <a:spcAft>
                <a:spcPts val="0"/>
              </a:spcAft>
              <a:buSzPts val="1800"/>
              <a:buChar char="✘"/>
            </a:pPr>
            <a:r>
              <a:rPr lang="en" sz="1800" u="sng">
                <a:solidFill>
                  <a:schemeClr val="hlink"/>
                </a:solidFill>
                <a:hlinkClick r:id="rId5"/>
              </a:rPr>
              <a:t>https://www.linkedin.com/in/mozturkmen/</a:t>
            </a:r>
            <a:endParaRPr sz="1800"/>
          </a:p>
          <a:p>
            <a:pPr indent="-342900" lvl="0" marL="457200" rtl="0" algn="l">
              <a:spcBef>
                <a:spcPts val="0"/>
              </a:spcBef>
              <a:spcAft>
                <a:spcPts val="0"/>
              </a:spcAft>
              <a:buSzPts val="1800"/>
              <a:buChar char="✘"/>
            </a:pPr>
            <a:r>
              <a:t/>
            </a:r>
            <a:endParaRPr sz="1800"/>
          </a:p>
          <a:p>
            <a:pPr indent="0" lvl="0" marL="457200" rtl="0" algn="l">
              <a:spcBef>
                <a:spcPts val="600"/>
              </a:spcBef>
              <a:spcAft>
                <a:spcPts val="0"/>
              </a:spcAft>
              <a:buNone/>
            </a:pPr>
            <a:r>
              <a:t/>
            </a:r>
            <a:endParaRPr sz="1800"/>
          </a:p>
        </p:txBody>
      </p:sp>
      <p:sp>
        <p:nvSpPr>
          <p:cNvPr id="793" name="Google Shape;793;p52"/>
          <p:cNvSpPr/>
          <p:nvPr/>
        </p:nvSpPr>
        <p:spPr>
          <a:xfrm>
            <a:off x="2257757" y="1402659"/>
            <a:ext cx="1180108" cy="1089975"/>
          </a:xfrm>
          <a:custGeom>
            <a:rect b="b" l="l" r="r" t="t"/>
            <a:pathLst>
              <a:path extrusionOk="0" h="15890" w="17204">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78D8"/>
              </a:solidFill>
            </a:endParaRPr>
          </a:p>
        </p:txBody>
      </p:sp>
      <p:sp>
        <p:nvSpPr>
          <p:cNvPr id="794" name="Google Shape;794;p52"/>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1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51" name="Google Shape;551;p16"/>
          <p:cNvSpPr txBox="1"/>
          <p:nvPr>
            <p:ph idx="1" type="body"/>
          </p:nvPr>
        </p:nvSpPr>
        <p:spPr>
          <a:xfrm>
            <a:off x="713550" y="1111937"/>
            <a:ext cx="6140400" cy="36108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a:solidFill>
                  <a:schemeClr val="dk1"/>
                </a:solidFill>
              </a:rPr>
              <a:t>Özyinelemeli ağlardaki bir problem yok olan eğim problemidir.</a:t>
            </a:r>
            <a:endParaRPr>
              <a:solidFill>
                <a:schemeClr val="dk1"/>
              </a:solidFill>
            </a:endParaRPr>
          </a:p>
          <a:p>
            <a:pPr indent="-368300" lvl="0" marL="457200" rtl="0" algn="l">
              <a:spcBef>
                <a:spcPts val="0"/>
              </a:spcBef>
              <a:spcAft>
                <a:spcPts val="0"/>
              </a:spcAft>
              <a:buClr>
                <a:schemeClr val="dk1"/>
              </a:buClr>
              <a:buSzPts val="2200"/>
              <a:buChar char="✘"/>
            </a:pPr>
            <a:r>
              <a:rPr lang="en">
                <a:solidFill>
                  <a:schemeClr val="dk1"/>
                </a:solidFill>
              </a:rPr>
              <a:t>Bu problemi çözmek için farklı ağ yapıları önerilmiştir.</a:t>
            </a:r>
            <a:endParaRPr>
              <a:solidFill>
                <a:schemeClr val="dk1"/>
              </a:solidFill>
            </a:endParaRPr>
          </a:p>
          <a:p>
            <a:pPr indent="-368300" lvl="0" marL="457200" rtl="0" algn="l">
              <a:spcBef>
                <a:spcPts val="0"/>
              </a:spcBef>
              <a:spcAft>
                <a:spcPts val="0"/>
              </a:spcAft>
              <a:buClr>
                <a:schemeClr val="dk1"/>
              </a:buClr>
              <a:buSzPts val="2200"/>
              <a:buChar char="✘"/>
            </a:pPr>
            <a:r>
              <a:rPr lang="en">
                <a:solidFill>
                  <a:schemeClr val="dk1"/>
                </a:solidFill>
              </a:rPr>
              <a:t>Literatürde en çok kullanılanlar uzun-kısa dönem hafıza, kapılı özyinelemeli birim, iki yönlü özyinelemeli ağlar ve derin özyinelemeli ağlardır.</a:t>
            </a:r>
            <a:endParaRPr>
              <a:solidFill>
                <a:schemeClr val="dk1"/>
              </a:solidFill>
            </a:endParaRPr>
          </a:p>
          <a:p>
            <a:pPr indent="-368300" lvl="0" marL="457200" rtl="0" algn="l">
              <a:spcBef>
                <a:spcPts val="0"/>
              </a:spcBef>
              <a:spcAft>
                <a:spcPts val="0"/>
              </a:spcAft>
              <a:buClr>
                <a:schemeClr val="dk1"/>
              </a:buClr>
              <a:buSzPts val="2200"/>
              <a:buChar char="✘"/>
            </a:pPr>
            <a:r>
              <a:rPr lang="en">
                <a:solidFill>
                  <a:schemeClr val="dk1"/>
                </a:solidFill>
              </a:rPr>
              <a:t>Bu çalışmada ilk olarak yapay sinir ağlarındaki son gelişmeler ve özyinelemeli ağ mimarileri ele alınacaktır.</a:t>
            </a:r>
            <a:endParaRPr sz="2500">
              <a:solidFill>
                <a:schemeClr val="dk1"/>
              </a:solidFill>
            </a:endParaRPr>
          </a:p>
          <a:p>
            <a:pPr indent="0" lvl="0" marL="0" rtl="0" algn="l">
              <a:spcBef>
                <a:spcPts val="600"/>
              </a:spcBef>
              <a:spcAft>
                <a:spcPts val="0"/>
              </a:spcAft>
              <a:buNone/>
            </a:pPr>
            <a:r>
              <a:t/>
            </a:r>
            <a:endParaRPr sz="2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1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57" name="Google Shape;557;p17"/>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Yapay Sinir Ağları</a:t>
            </a:r>
            <a:endParaRPr sz="3600"/>
          </a:p>
        </p:txBody>
      </p:sp>
      <p:pic>
        <p:nvPicPr>
          <p:cNvPr id="558" name="Google Shape;558;p17"/>
          <p:cNvPicPr preferRelativeResize="0"/>
          <p:nvPr/>
        </p:nvPicPr>
        <p:blipFill>
          <a:blip r:embed="rId3">
            <a:alphaModFix/>
          </a:blip>
          <a:stretch>
            <a:fillRect/>
          </a:stretch>
        </p:blipFill>
        <p:spPr>
          <a:xfrm>
            <a:off x="791725" y="1234825"/>
            <a:ext cx="2799750" cy="2829575"/>
          </a:xfrm>
          <a:prstGeom prst="rect">
            <a:avLst/>
          </a:prstGeom>
          <a:noFill/>
          <a:ln>
            <a:noFill/>
          </a:ln>
        </p:spPr>
      </p:pic>
      <p:pic>
        <p:nvPicPr>
          <p:cNvPr id="559" name="Google Shape;559;p17"/>
          <p:cNvPicPr preferRelativeResize="0"/>
          <p:nvPr/>
        </p:nvPicPr>
        <p:blipFill>
          <a:blip r:embed="rId4">
            <a:alphaModFix/>
          </a:blip>
          <a:stretch>
            <a:fillRect/>
          </a:stretch>
        </p:blipFill>
        <p:spPr>
          <a:xfrm>
            <a:off x="3591475" y="1234825"/>
            <a:ext cx="4610625" cy="2829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1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65" name="Google Shape;565;p18"/>
          <p:cNvPicPr preferRelativeResize="0"/>
          <p:nvPr/>
        </p:nvPicPr>
        <p:blipFill>
          <a:blip r:embed="rId3">
            <a:alphaModFix/>
          </a:blip>
          <a:stretch>
            <a:fillRect/>
          </a:stretch>
        </p:blipFill>
        <p:spPr>
          <a:xfrm>
            <a:off x="837500" y="1154700"/>
            <a:ext cx="6047225" cy="356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19"/>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71" name="Google Shape;571;p19"/>
          <p:cNvPicPr preferRelativeResize="0"/>
          <p:nvPr/>
        </p:nvPicPr>
        <p:blipFill>
          <a:blip r:embed="rId3">
            <a:alphaModFix/>
          </a:blip>
          <a:stretch>
            <a:fillRect/>
          </a:stretch>
        </p:blipFill>
        <p:spPr>
          <a:xfrm>
            <a:off x="868450" y="1137550"/>
            <a:ext cx="6016274" cy="3585175"/>
          </a:xfrm>
          <a:prstGeom prst="rect">
            <a:avLst/>
          </a:prstGeom>
          <a:noFill/>
          <a:ln>
            <a:noFill/>
          </a:ln>
        </p:spPr>
      </p:pic>
      <p:sp>
        <p:nvSpPr>
          <p:cNvPr id="572" name="Google Shape;572;p19"/>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Nöronlar</a:t>
            </a:r>
            <a:endParaRPr sz="3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20"/>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78" name="Google Shape;578;p20"/>
          <p:cNvPicPr preferRelativeResize="0"/>
          <p:nvPr/>
        </p:nvPicPr>
        <p:blipFill>
          <a:blip r:embed="rId3">
            <a:alphaModFix/>
          </a:blip>
          <a:stretch>
            <a:fillRect/>
          </a:stretch>
        </p:blipFill>
        <p:spPr>
          <a:xfrm>
            <a:off x="847700" y="1143250"/>
            <a:ext cx="6014100" cy="3579475"/>
          </a:xfrm>
          <a:prstGeom prst="rect">
            <a:avLst/>
          </a:prstGeom>
          <a:noFill/>
          <a:ln>
            <a:noFill/>
          </a:ln>
        </p:spPr>
      </p:pic>
      <p:sp>
        <p:nvSpPr>
          <p:cNvPr id="579" name="Google Shape;579;p20"/>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İki Katmanlı Yapay Sinir Ağı</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